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1"/>
  </p:notesMasterIdLst>
  <p:sldIdLst>
    <p:sldId id="256" r:id="rId3"/>
    <p:sldId id="258" r:id="rId4"/>
    <p:sldId id="257" r:id="rId5"/>
    <p:sldId id="259" r:id="rId6"/>
    <p:sldId id="263" r:id="rId7"/>
    <p:sldId id="296" r:id="rId8"/>
    <p:sldId id="266" r:id="rId9"/>
    <p:sldId id="268" r:id="rId10"/>
    <p:sldId id="297" r:id="rId11"/>
    <p:sldId id="298" r:id="rId12"/>
    <p:sldId id="299" r:id="rId13"/>
    <p:sldId id="274" r:id="rId14"/>
    <p:sldId id="303" r:id="rId15"/>
    <p:sldId id="280" r:id="rId16"/>
    <p:sldId id="304" r:id="rId17"/>
    <p:sldId id="300" r:id="rId18"/>
    <p:sldId id="301" r:id="rId19"/>
    <p:sldId id="305" r:id="rId20"/>
  </p:sldIdLst>
  <p:sldSz cx="9144000" cy="5143500" type="screen16x9"/>
  <p:notesSz cx="6858000" cy="9144000"/>
  <p:embeddedFontLst>
    <p:embeddedFont>
      <p:font typeface="Archivo" panose="020B0604020202020204" charset="0"/>
      <p:regular r:id="rId22"/>
      <p:bold r:id="rId23"/>
      <p:italic r:id="rId24"/>
      <p:boldItalic r:id="rId25"/>
    </p:embeddedFont>
    <p:embeddedFont>
      <p:font typeface="Bebas Neue" panose="020B0604020202020204" charset="0"/>
      <p:regular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boldItalic r:id="rId37"/>
    </p:embeddedFont>
    <p:embeddedFont>
      <p:font typeface="Raleway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6B947-3064-4D9D-900E-EA2232FFF800}">
  <a:tblStyle styleId="{4CF6B947-3064-4D9D-900E-EA2232FFF8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50901C-266D-4070-A548-51754AD051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90" d="100"/>
          <a:sy n="90" d="100"/>
        </p:scale>
        <p:origin x="111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D7161-31FF-4564-A75B-5AB24B88CA0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92054C-318E-40D3-8C84-826E43EB0AB0}">
      <dgm:prSet custT="1"/>
      <dgm:spPr/>
      <dgm:t>
        <a:bodyPr/>
        <a:lstStyle/>
        <a:p>
          <a:r>
            <a:rPr lang="en-US" sz="1200" dirty="0"/>
            <a:t>We tested individual component of the application</a:t>
          </a:r>
        </a:p>
      </dgm:t>
    </dgm:pt>
    <dgm:pt modelId="{3986D232-9B16-4CAD-9EAF-E4C6DE890EBF}" type="parTrans" cxnId="{DA2AFC1F-43CC-4F0B-AE25-20DC674F0A80}">
      <dgm:prSet/>
      <dgm:spPr/>
      <dgm:t>
        <a:bodyPr/>
        <a:lstStyle/>
        <a:p>
          <a:endParaRPr lang="en-US"/>
        </a:p>
      </dgm:t>
    </dgm:pt>
    <dgm:pt modelId="{499C3B32-7C7D-49DB-8B3A-71F32270B5D0}" type="sibTrans" cxnId="{DA2AFC1F-43CC-4F0B-AE25-20DC674F0A8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7B8321D-3A43-406E-A025-365B25CD34FC}">
      <dgm:prSet custT="1"/>
      <dgm:spPr/>
      <dgm:t>
        <a:bodyPr/>
        <a:lstStyle/>
        <a:p>
          <a:r>
            <a:rPr lang="en-US" sz="1200" dirty="0"/>
            <a:t>Ensured smooth transitioning between the pages</a:t>
          </a:r>
        </a:p>
      </dgm:t>
    </dgm:pt>
    <dgm:pt modelId="{B65E7AA7-D251-4474-B97B-ABDE80106054}" type="parTrans" cxnId="{6A4A6639-EA14-4BCC-80C1-886EF3DE1885}">
      <dgm:prSet/>
      <dgm:spPr/>
      <dgm:t>
        <a:bodyPr/>
        <a:lstStyle/>
        <a:p>
          <a:endParaRPr lang="en-US"/>
        </a:p>
      </dgm:t>
    </dgm:pt>
    <dgm:pt modelId="{39DE57FD-F251-47B1-A609-638513CE1BBD}" type="sibTrans" cxnId="{6A4A6639-EA14-4BCC-80C1-886EF3DE188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AB90B1E-FA9B-4C41-8FE8-EA4AB8F34456}">
      <dgm:prSet custT="1"/>
      <dgm:spPr/>
      <dgm:t>
        <a:bodyPr/>
        <a:lstStyle/>
        <a:p>
          <a:r>
            <a:rPr lang="en-US" sz="1200" dirty="0"/>
            <a:t>Performed real world user testing and feedback</a:t>
          </a:r>
        </a:p>
      </dgm:t>
    </dgm:pt>
    <dgm:pt modelId="{04286635-7CC9-4CE7-80BA-7AC323AA5A3C}" type="parTrans" cxnId="{0D6B8DB3-9E26-41C7-9723-8979064ED80A}">
      <dgm:prSet/>
      <dgm:spPr/>
      <dgm:t>
        <a:bodyPr/>
        <a:lstStyle/>
        <a:p>
          <a:endParaRPr lang="en-US"/>
        </a:p>
      </dgm:t>
    </dgm:pt>
    <dgm:pt modelId="{E35DE51D-764E-43B8-87DC-C2D64F56EE92}" type="sibTrans" cxnId="{0D6B8DB3-9E26-41C7-9723-8979064ED80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917050-7415-4401-B015-295E04D1A7D4}">
      <dgm:prSet custT="1"/>
      <dgm:spPr/>
      <dgm:t>
        <a:bodyPr/>
        <a:lstStyle/>
        <a:p>
          <a:r>
            <a:rPr lang="en-US" sz="1200" dirty="0"/>
            <a:t>Tested across cross-platform to ensure compatibility</a:t>
          </a:r>
        </a:p>
      </dgm:t>
    </dgm:pt>
    <dgm:pt modelId="{9B27570A-D031-4127-A3B5-77A9A1DF5713}" type="parTrans" cxnId="{D3CBF1F9-8FB4-492F-A61A-4FDF6D4CC1EE}">
      <dgm:prSet/>
      <dgm:spPr/>
      <dgm:t>
        <a:bodyPr/>
        <a:lstStyle/>
        <a:p>
          <a:endParaRPr lang="en-US"/>
        </a:p>
      </dgm:t>
    </dgm:pt>
    <dgm:pt modelId="{A7311A03-AAFA-4B0E-9AA2-1FAFDEE6C3B6}" type="sibTrans" cxnId="{D3CBF1F9-8FB4-492F-A61A-4FDF6D4CC1E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5B7A766-4FDD-41BE-ADC1-6EE842744391}">
      <dgm:prSet custT="1"/>
      <dgm:spPr/>
      <dgm:t>
        <a:bodyPr/>
        <a:lstStyle/>
        <a:p>
          <a:r>
            <a:rPr lang="en-US" sz="1200" dirty="0"/>
            <a:t>Checked the speed and performance of the app</a:t>
          </a:r>
        </a:p>
      </dgm:t>
    </dgm:pt>
    <dgm:pt modelId="{65ED9DC6-455F-4C3F-AE4E-0B46FAAA2907}" type="parTrans" cxnId="{C2CC11B9-BD23-4107-BD2A-CCEAAA02B7D9}">
      <dgm:prSet/>
      <dgm:spPr/>
      <dgm:t>
        <a:bodyPr/>
        <a:lstStyle/>
        <a:p>
          <a:endParaRPr lang="en-US"/>
        </a:p>
      </dgm:t>
    </dgm:pt>
    <dgm:pt modelId="{A35CB0ED-1C66-4DEF-B479-4691BB4ED78F}" type="sibTrans" cxnId="{C2CC11B9-BD23-4107-BD2A-CCEAAA02B7D9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644642FA-8F75-CA4D-BB87-AF5106721166}" type="pres">
      <dgm:prSet presAssocID="{F69D7161-31FF-4564-A75B-5AB24B88CA0A}" presName="Name0" presStyleCnt="0">
        <dgm:presLayoutVars>
          <dgm:animLvl val="lvl"/>
          <dgm:resizeHandles val="exact"/>
        </dgm:presLayoutVars>
      </dgm:prSet>
      <dgm:spPr/>
    </dgm:pt>
    <dgm:pt modelId="{5FE1433D-25BC-454E-9190-BA15A26CD1DE}" type="pres">
      <dgm:prSet presAssocID="{8692054C-318E-40D3-8C84-826E43EB0AB0}" presName="compositeNode" presStyleCnt="0">
        <dgm:presLayoutVars>
          <dgm:bulletEnabled val="1"/>
        </dgm:presLayoutVars>
      </dgm:prSet>
      <dgm:spPr/>
    </dgm:pt>
    <dgm:pt modelId="{74C55744-C2E8-F84D-AF82-B7D8E2A0A396}" type="pres">
      <dgm:prSet presAssocID="{8692054C-318E-40D3-8C84-826E43EB0AB0}" presName="bgRect" presStyleLbl="alignNode1" presStyleIdx="0" presStyleCnt="5"/>
      <dgm:spPr/>
    </dgm:pt>
    <dgm:pt modelId="{3A3621A0-2E7D-1741-84E6-CFC2AD80B8D5}" type="pres">
      <dgm:prSet presAssocID="{499C3B32-7C7D-49DB-8B3A-71F32270B5D0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23AC484-67EE-9040-8868-8F9374097B5B}" type="pres">
      <dgm:prSet presAssocID="{8692054C-318E-40D3-8C84-826E43EB0AB0}" presName="nodeRect" presStyleLbl="alignNode1" presStyleIdx="0" presStyleCnt="5">
        <dgm:presLayoutVars>
          <dgm:bulletEnabled val="1"/>
        </dgm:presLayoutVars>
      </dgm:prSet>
      <dgm:spPr/>
    </dgm:pt>
    <dgm:pt modelId="{A9E77466-75DF-344F-9FF0-9634BFD4A24B}" type="pres">
      <dgm:prSet presAssocID="{499C3B32-7C7D-49DB-8B3A-71F32270B5D0}" presName="sibTrans" presStyleCnt="0"/>
      <dgm:spPr/>
    </dgm:pt>
    <dgm:pt modelId="{2200616C-AA7F-4148-9A92-F4A8B04312C4}" type="pres">
      <dgm:prSet presAssocID="{87B8321D-3A43-406E-A025-365B25CD34FC}" presName="compositeNode" presStyleCnt="0">
        <dgm:presLayoutVars>
          <dgm:bulletEnabled val="1"/>
        </dgm:presLayoutVars>
      </dgm:prSet>
      <dgm:spPr/>
    </dgm:pt>
    <dgm:pt modelId="{97A2450D-4AC9-0C49-84F4-82D2C7C3A567}" type="pres">
      <dgm:prSet presAssocID="{87B8321D-3A43-406E-A025-365B25CD34FC}" presName="bgRect" presStyleLbl="alignNode1" presStyleIdx="1" presStyleCnt="5"/>
      <dgm:spPr/>
    </dgm:pt>
    <dgm:pt modelId="{05FEC27F-43E6-084B-B444-3E64B0BBF601}" type="pres">
      <dgm:prSet presAssocID="{39DE57FD-F251-47B1-A609-638513CE1BBD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E4FC6AF-5693-7A45-B259-5B4CCC924516}" type="pres">
      <dgm:prSet presAssocID="{87B8321D-3A43-406E-A025-365B25CD34FC}" presName="nodeRect" presStyleLbl="alignNode1" presStyleIdx="1" presStyleCnt="5">
        <dgm:presLayoutVars>
          <dgm:bulletEnabled val="1"/>
        </dgm:presLayoutVars>
      </dgm:prSet>
      <dgm:spPr/>
    </dgm:pt>
    <dgm:pt modelId="{528F203C-C41D-5A40-AA3F-7F435AFE266A}" type="pres">
      <dgm:prSet presAssocID="{39DE57FD-F251-47B1-A609-638513CE1BBD}" presName="sibTrans" presStyleCnt="0"/>
      <dgm:spPr/>
    </dgm:pt>
    <dgm:pt modelId="{29EB2B1F-5825-EC45-81FF-961FEA608E48}" type="pres">
      <dgm:prSet presAssocID="{9AB90B1E-FA9B-4C41-8FE8-EA4AB8F34456}" presName="compositeNode" presStyleCnt="0">
        <dgm:presLayoutVars>
          <dgm:bulletEnabled val="1"/>
        </dgm:presLayoutVars>
      </dgm:prSet>
      <dgm:spPr/>
    </dgm:pt>
    <dgm:pt modelId="{E6B0EF2C-97F3-1B44-9424-2F080D419F24}" type="pres">
      <dgm:prSet presAssocID="{9AB90B1E-FA9B-4C41-8FE8-EA4AB8F34456}" presName="bgRect" presStyleLbl="alignNode1" presStyleIdx="2" presStyleCnt="5"/>
      <dgm:spPr/>
    </dgm:pt>
    <dgm:pt modelId="{2D8BF20A-A7F9-C045-BBA0-0E367058B12D}" type="pres">
      <dgm:prSet presAssocID="{E35DE51D-764E-43B8-87DC-C2D64F56EE92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D6303434-F4C6-AF45-8FFE-08D8D32DFA29}" type="pres">
      <dgm:prSet presAssocID="{9AB90B1E-FA9B-4C41-8FE8-EA4AB8F34456}" presName="nodeRect" presStyleLbl="alignNode1" presStyleIdx="2" presStyleCnt="5">
        <dgm:presLayoutVars>
          <dgm:bulletEnabled val="1"/>
        </dgm:presLayoutVars>
      </dgm:prSet>
      <dgm:spPr/>
    </dgm:pt>
    <dgm:pt modelId="{4887A953-B245-0749-887A-928B3EC753B9}" type="pres">
      <dgm:prSet presAssocID="{E35DE51D-764E-43B8-87DC-C2D64F56EE92}" presName="sibTrans" presStyleCnt="0"/>
      <dgm:spPr/>
    </dgm:pt>
    <dgm:pt modelId="{85331B38-B4E9-844A-936C-87C933D98009}" type="pres">
      <dgm:prSet presAssocID="{17917050-7415-4401-B015-295E04D1A7D4}" presName="compositeNode" presStyleCnt="0">
        <dgm:presLayoutVars>
          <dgm:bulletEnabled val="1"/>
        </dgm:presLayoutVars>
      </dgm:prSet>
      <dgm:spPr/>
    </dgm:pt>
    <dgm:pt modelId="{BF317DD3-AB69-6349-A229-D5BD25BAECC5}" type="pres">
      <dgm:prSet presAssocID="{17917050-7415-4401-B015-295E04D1A7D4}" presName="bgRect" presStyleLbl="alignNode1" presStyleIdx="3" presStyleCnt="5" custScaleX="146133"/>
      <dgm:spPr/>
    </dgm:pt>
    <dgm:pt modelId="{8664B45F-6258-D940-A9F3-C705F0B3702A}" type="pres">
      <dgm:prSet presAssocID="{A7311A03-AAFA-4B0E-9AA2-1FAFDEE6C3B6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35D15D81-9FAD-E64F-839C-3C491E37ED67}" type="pres">
      <dgm:prSet presAssocID="{17917050-7415-4401-B015-295E04D1A7D4}" presName="nodeRect" presStyleLbl="alignNode1" presStyleIdx="3" presStyleCnt="5">
        <dgm:presLayoutVars>
          <dgm:bulletEnabled val="1"/>
        </dgm:presLayoutVars>
      </dgm:prSet>
      <dgm:spPr/>
    </dgm:pt>
    <dgm:pt modelId="{8600A3A0-197D-0C45-847B-6129C4C0F061}" type="pres">
      <dgm:prSet presAssocID="{A7311A03-AAFA-4B0E-9AA2-1FAFDEE6C3B6}" presName="sibTrans" presStyleCnt="0"/>
      <dgm:spPr/>
    </dgm:pt>
    <dgm:pt modelId="{609E391B-9988-A143-8FEB-9EE2F7D53480}" type="pres">
      <dgm:prSet presAssocID="{15B7A766-4FDD-41BE-ADC1-6EE842744391}" presName="compositeNode" presStyleCnt="0">
        <dgm:presLayoutVars>
          <dgm:bulletEnabled val="1"/>
        </dgm:presLayoutVars>
      </dgm:prSet>
      <dgm:spPr/>
    </dgm:pt>
    <dgm:pt modelId="{06FC2E4E-DCCD-FB47-980A-8F56B5419CC9}" type="pres">
      <dgm:prSet presAssocID="{15B7A766-4FDD-41BE-ADC1-6EE842744391}" presName="bgRect" presStyleLbl="alignNode1" presStyleIdx="4" presStyleCnt="5"/>
      <dgm:spPr/>
    </dgm:pt>
    <dgm:pt modelId="{D75EB602-B52B-9C49-9239-0F863FFF96E3}" type="pres">
      <dgm:prSet presAssocID="{A35CB0ED-1C66-4DEF-B479-4691BB4ED78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93E36B11-0AAC-364F-9257-99DD3BCF1FB9}" type="pres">
      <dgm:prSet presAssocID="{15B7A766-4FDD-41BE-ADC1-6EE84274439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18CD330C-2CEB-1944-9FEF-F82F5C41A6A5}" type="presOf" srcId="{8692054C-318E-40D3-8C84-826E43EB0AB0}" destId="{323AC484-67EE-9040-8868-8F9374097B5B}" srcOrd="1" destOrd="0" presId="urn:microsoft.com/office/officeart/2016/7/layout/LinearBlockProcessNumbered"/>
    <dgm:cxn modelId="{5998C613-BFA0-154A-9B17-42299E976783}" type="presOf" srcId="{9AB90B1E-FA9B-4C41-8FE8-EA4AB8F34456}" destId="{D6303434-F4C6-AF45-8FFE-08D8D32DFA29}" srcOrd="1" destOrd="0" presId="urn:microsoft.com/office/officeart/2016/7/layout/LinearBlockProcessNumbered"/>
    <dgm:cxn modelId="{DA2AFC1F-43CC-4F0B-AE25-20DC674F0A80}" srcId="{F69D7161-31FF-4564-A75B-5AB24B88CA0A}" destId="{8692054C-318E-40D3-8C84-826E43EB0AB0}" srcOrd="0" destOrd="0" parTransId="{3986D232-9B16-4CAD-9EAF-E4C6DE890EBF}" sibTransId="{499C3B32-7C7D-49DB-8B3A-71F32270B5D0}"/>
    <dgm:cxn modelId="{6F4EA331-15DA-CA4F-BE42-D3F9A5681ED4}" type="presOf" srcId="{A35CB0ED-1C66-4DEF-B479-4691BB4ED78F}" destId="{D75EB602-B52B-9C49-9239-0F863FFF96E3}" srcOrd="0" destOrd="0" presId="urn:microsoft.com/office/officeart/2016/7/layout/LinearBlockProcessNumbered"/>
    <dgm:cxn modelId="{5AD38736-0410-6946-BB12-098C8C2A6A29}" type="presOf" srcId="{9AB90B1E-FA9B-4C41-8FE8-EA4AB8F34456}" destId="{E6B0EF2C-97F3-1B44-9424-2F080D419F24}" srcOrd="0" destOrd="0" presId="urn:microsoft.com/office/officeart/2016/7/layout/LinearBlockProcessNumbered"/>
    <dgm:cxn modelId="{6A4A6639-EA14-4BCC-80C1-886EF3DE1885}" srcId="{F69D7161-31FF-4564-A75B-5AB24B88CA0A}" destId="{87B8321D-3A43-406E-A025-365B25CD34FC}" srcOrd="1" destOrd="0" parTransId="{B65E7AA7-D251-4474-B97B-ABDE80106054}" sibTransId="{39DE57FD-F251-47B1-A609-638513CE1BBD}"/>
    <dgm:cxn modelId="{38359D39-424A-6B44-8AE4-EDF6BB1A344A}" type="presOf" srcId="{E35DE51D-764E-43B8-87DC-C2D64F56EE92}" destId="{2D8BF20A-A7F9-C045-BBA0-0E367058B12D}" srcOrd="0" destOrd="0" presId="urn:microsoft.com/office/officeart/2016/7/layout/LinearBlockProcessNumbered"/>
    <dgm:cxn modelId="{B39BAE40-CB11-DD4B-A0A7-A5D4C7530B8A}" type="presOf" srcId="{87B8321D-3A43-406E-A025-365B25CD34FC}" destId="{DE4FC6AF-5693-7A45-B259-5B4CCC924516}" srcOrd="1" destOrd="0" presId="urn:microsoft.com/office/officeart/2016/7/layout/LinearBlockProcessNumbered"/>
    <dgm:cxn modelId="{86298045-6621-EC49-84E5-CFE67A006DA9}" type="presOf" srcId="{15B7A766-4FDD-41BE-ADC1-6EE842744391}" destId="{93E36B11-0AAC-364F-9257-99DD3BCF1FB9}" srcOrd="1" destOrd="0" presId="urn:microsoft.com/office/officeart/2016/7/layout/LinearBlockProcessNumbered"/>
    <dgm:cxn modelId="{DBCDEC70-DFCA-3E42-B5BC-7D70DEB7A0DE}" type="presOf" srcId="{17917050-7415-4401-B015-295E04D1A7D4}" destId="{35D15D81-9FAD-E64F-839C-3C491E37ED67}" srcOrd="1" destOrd="0" presId="urn:microsoft.com/office/officeart/2016/7/layout/LinearBlockProcessNumbered"/>
    <dgm:cxn modelId="{8EC35082-CE34-4346-8A7B-00F8A38FB272}" type="presOf" srcId="{87B8321D-3A43-406E-A025-365B25CD34FC}" destId="{97A2450D-4AC9-0C49-84F4-82D2C7C3A567}" srcOrd="0" destOrd="0" presId="urn:microsoft.com/office/officeart/2016/7/layout/LinearBlockProcessNumbered"/>
    <dgm:cxn modelId="{628A178B-1290-584C-A2F1-EE4EE8B644A5}" type="presOf" srcId="{17917050-7415-4401-B015-295E04D1A7D4}" destId="{BF317DD3-AB69-6349-A229-D5BD25BAECC5}" srcOrd="0" destOrd="0" presId="urn:microsoft.com/office/officeart/2016/7/layout/LinearBlockProcessNumbered"/>
    <dgm:cxn modelId="{F0BDDE8B-2804-9B46-9D97-6790C377DB6E}" type="presOf" srcId="{499C3B32-7C7D-49DB-8B3A-71F32270B5D0}" destId="{3A3621A0-2E7D-1741-84E6-CFC2AD80B8D5}" srcOrd="0" destOrd="0" presId="urn:microsoft.com/office/officeart/2016/7/layout/LinearBlockProcessNumbered"/>
    <dgm:cxn modelId="{A18B65A3-A3F4-BA42-9993-6A2F9A1E8529}" type="presOf" srcId="{F69D7161-31FF-4564-A75B-5AB24B88CA0A}" destId="{644642FA-8F75-CA4D-BB87-AF5106721166}" srcOrd="0" destOrd="0" presId="urn:microsoft.com/office/officeart/2016/7/layout/LinearBlockProcessNumbered"/>
    <dgm:cxn modelId="{0D6B8DB3-9E26-41C7-9723-8979064ED80A}" srcId="{F69D7161-31FF-4564-A75B-5AB24B88CA0A}" destId="{9AB90B1E-FA9B-4C41-8FE8-EA4AB8F34456}" srcOrd="2" destOrd="0" parTransId="{04286635-7CC9-4CE7-80BA-7AC323AA5A3C}" sibTransId="{E35DE51D-764E-43B8-87DC-C2D64F56EE92}"/>
    <dgm:cxn modelId="{C2CC11B9-BD23-4107-BD2A-CCEAAA02B7D9}" srcId="{F69D7161-31FF-4564-A75B-5AB24B88CA0A}" destId="{15B7A766-4FDD-41BE-ADC1-6EE842744391}" srcOrd="4" destOrd="0" parTransId="{65ED9DC6-455F-4C3F-AE4E-0B46FAAA2907}" sibTransId="{A35CB0ED-1C66-4DEF-B479-4691BB4ED78F}"/>
    <dgm:cxn modelId="{7C0147C5-E159-DE46-B312-0B4E5C34B3E6}" type="presOf" srcId="{39DE57FD-F251-47B1-A609-638513CE1BBD}" destId="{05FEC27F-43E6-084B-B444-3E64B0BBF601}" srcOrd="0" destOrd="0" presId="urn:microsoft.com/office/officeart/2016/7/layout/LinearBlockProcessNumbered"/>
    <dgm:cxn modelId="{C0F5E3D0-6A88-E94A-B40D-327F1B4BE4D6}" type="presOf" srcId="{8692054C-318E-40D3-8C84-826E43EB0AB0}" destId="{74C55744-C2E8-F84D-AF82-B7D8E2A0A396}" srcOrd="0" destOrd="0" presId="urn:microsoft.com/office/officeart/2016/7/layout/LinearBlockProcessNumbered"/>
    <dgm:cxn modelId="{FC99D1EE-9BA1-584C-A831-0E2EB8FF2F20}" type="presOf" srcId="{A7311A03-AAFA-4B0E-9AA2-1FAFDEE6C3B6}" destId="{8664B45F-6258-D940-A9F3-C705F0B3702A}" srcOrd="0" destOrd="0" presId="urn:microsoft.com/office/officeart/2016/7/layout/LinearBlockProcessNumbered"/>
    <dgm:cxn modelId="{D3CBF1F9-8FB4-492F-A61A-4FDF6D4CC1EE}" srcId="{F69D7161-31FF-4564-A75B-5AB24B88CA0A}" destId="{17917050-7415-4401-B015-295E04D1A7D4}" srcOrd="3" destOrd="0" parTransId="{9B27570A-D031-4127-A3B5-77A9A1DF5713}" sibTransId="{A7311A03-AAFA-4B0E-9AA2-1FAFDEE6C3B6}"/>
    <dgm:cxn modelId="{C4250CFC-8D12-6044-B547-BE92FD5B1A56}" type="presOf" srcId="{15B7A766-4FDD-41BE-ADC1-6EE842744391}" destId="{06FC2E4E-DCCD-FB47-980A-8F56B5419CC9}" srcOrd="0" destOrd="0" presId="urn:microsoft.com/office/officeart/2016/7/layout/LinearBlockProcessNumbered"/>
    <dgm:cxn modelId="{95BE0F52-47E7-C941-989A-2087D757A8A3}" type="presParOf" srcId="{644642FA-8F75-CA4D-BB87-AF5106721166}" destId="{5FE1433D-25BC-454E-9190-BA15A26CD1DE}" srcOrd="0" destOrd="0" presId="urn:microsoft.com/office/officeart/2016/7/layout/LinearBlockProcessNumbered"/>
    <dgm:cxn modelId="{6F2EAD76-436F-B74B-9B1F-CF76C22D6408}" type="presParOf" srcId="{5FE1433D-25BC-454E-9190-BA15A26CD1DE}" destId="{74C55744-C2E8-F84D-AF82-B7D8E2A0A396}" srcOrd="0" destOrd="0" presId="urn:microsoft.com/office/officeart/2016/7/layout/LinearBlockProcessNumbered"/>
    <dgm:cxn modelId="{5B03FB86-E476-B74F-A880-50FFE0453F8F}" type="presParOf" srcId="{5FE1433D-25BC-454E-9190-BA15A26CD1DE}" destId="{3A3621A0-2E7D-1741-84E6-CFC2AD80B8D5}" srcOrd="1" destOrd="0" presId="urn:microsoft.com/office/officeart/2016/7/layout/LinearBlockProcessNumbered"/>
    <dgm:cxn modelId="{0707D59B-8FA8-994F-AA1C-34C61A8917B6}" type="presParOf" srcId="{5FE1433D-25BC-454E-9190-BA15A26CD1DE}" destId="{323AC484-67EE-9040-8868-8F9374097B5B}" srcOrd="2" destOrd="0" presId="urn:microsoft.com/office/officeart/2016/7/layout/LinearBlockProcessNumbered"/>
    <dgm:cxn modelId="{487A28EF-470B-0A49-9C0A-2B357D65B55D}" type="presParOf" srcId="{644642FA-8F75-CA4D-BB87-AF5106721166}" destId="{A9E77466-75DF-344F-9FF0-9634BFD4A24B}" srcOrd="1" destOrd="0" presId="urn:microsoft.com/office/officeart/2016/7/layout/LinearBlockProcessNumbered"/>
    <dgm:cxn modelId="{4E7F9AC3-EF93-6540-AAE9-DE78D583BAD0}" type="presParOf" srcId="{644642FA-8F75-CA4D-BB87-AF5106721166}" destId="{2200616C-AA7F-4148-9A92-F4A8B04312C4}" srcOrd="2" destOrd="0" presId="urn:microsoft.com/office/officeart/2016/7/layout/LinearBlockProcessNumbered"/>
    <dgm:cxn modelId="{05607C2A-EDB9-A041-B627-7C9615675693}" type="presParOf" srcId="{2200616C-AA7F-4148-9A92-F4A8B04312C4}" destId="{97A2450D-4AC9-0C49-84F4-82D2C7C3A567}" srcOrd="0" destOrd="0" presId="urn:microsoft.com/office/officeart/2016/7/layout/LinearBlockProcessNumbered"/>
    <dgm:cxn modelId="{02A858BA-FEC9-3547-9631-293FE0EC22AB}" type="presParOf" srcId="{2200616C-AA7F-4148-9A92-F4A8B04312C4}" destId="{05FEC27F-43E6-084B-B444-3E64B0BBF601}" srcOrd="1" destOrd="0" presId="urn:microsoft.com/office/officeart/2016/7/layout/LinearBlockProcessNumbered"/>
    <dgm:cxn modelId="{31DC41F9-1647-5E49-9BE1-0DBF900CB541}" type="presParOf" srcId="{2200616C-AA7F-4148-9A92-F4A8B04312C4}" destId="{DE4FC6AF-5693-7A45-B259-5B4CCC924516}" srcOrd="2" destOrd="0" presId="urn:microsoft.com/office/officeart/2016/7/layout/LinearBlockProcessNumbered"/>
    <dgm:cxn modelId="{5AD06BD2-8052-7F4C-9136-0E14919CEC65}" type="presParOf" srcId="{644642FA-8F75-CA4D-BB87-AF5106721166}" destId="{528F203C-C41D-5A40-AA3F-7F435AFE266A}" srcOrd="3" destOrd="0" presId="urn:microsoft.com/office/officeart/2016/7/layout/LinearBlockProcessNumbered"/>
    <dgm:cxn modelId="{7ACAC5EC-25E4-E042-8040-CBEC66C2FF05}" type="presParOf" srcId="{644642FA-8F75-CA4D-BB87-AF5106721166}" destId="{29EB2B1F-5825-EC45-81FF-961FEA608E48}" srcOrd="4" destOrd="0" presId="urn:microsoft.com/office/officeart/2016/7/layout/LinearBlockProcessNumbered"/>
    <dgm:cxn modelId="{CC82928D-5C08-8149-B082-2CB57C73ED5A}" type="presParOf" srcId="{29EB2B1F-5825-EC45-81FF-961FEA608E48}" destId="{E6B0EF2C-97F3-1B44-9424-2F080D419F24}" srcOrd="0" destOrd="0" presId="urn:microsoft.com/office/officeart/2016/7/layout/LinearBlockProcessNumbered"/>
    <dgm:cxn modelId="{3BBD9EE9-64D4-104E-B0CD-AC95110C2AE6}" type="presParOf" srcId="{29EB2B1F-5825-EC45-81FF-961FEA608E48}" destId="{2D8BF20A-A7F9-C045-BBA0-0E367058B12D}" srcOrd="1" destOrd="0" presId="urn:microsoft.com/office/officeart/2016/7/layout/LinearBlockProcessNumbered"/>
    <dgm:cxn modelId="{B3038256-64BD-F245-9F9C-0C52C985BE1A}" type="presParOf" srcId="{29EB2B1F-5825-EC45-81FF-961FEA608E48}" destId="{D6303434-F4C6-AF45-8FFE-08D8D32DFA29}" srcOrd="2" destOrd="0" presId="urn:microsoft.com/office/officeart/2016/7/layout/LinearBlockProcessNumbered"/>
    <dgm:cxn modelId="{1B30AB4E-E841-DC47-9E61-FD77AFCCC595}" type="presParOf" srcId="{644642FA-8F75-CA4D-BB87-AF5106721166}" destId="{4887A953-B245-0749-887A-928B3EC753B9}" srcOrd="5" destOrd="0" presId="urn:microsoft.com/office/officeart/2016/7/layout/LinearBlockProcessNumbered"/>
    <dgm:cxn modelId="{6831278A-8751-6345-ACFB-897AEEEFAC1A}" type="presParOf" srcId="{644642FA-8F75-CA4D-BB87-AF5106721166}" destId="{85331B38-B4E9-844A-936C-87C933D98009}" srcOrd="6" destOrd="0" presId="urn:microsoft.com/office/officeart/2016/7/layout/LinearBlockProcessNumbered"/>
    <dgm:cxn modelId="{EB4A5E11-ACE6-1744-A278-5DE55E0E6EDC}" type="presParOf" srcId="{85331B38-B4E9-844A-936C-87C933D98009}" destId="{BF317DD3-AB69-6349-A229-D5BD25BAECC5}" srcOrd="0" destOrd="0" presId="urn:microsoft.com/office/officeart/2016/7/layout/LinearBlockProcessNumbered"/>
    <dgm:cxn modelId="{740BA9A9-E3E7-314D-B18D-F978FAE7696D}" type="presParOf" srcId="{85331B38-B4E9-844A-936C-87C933D98009}" destId="{8664B45F-6258-D940-A9F3-C705F0B3702A}" srcOrd="1" destOrd="0" presId="urn:microsoft.com/office/officeart/2016/7/layout/LinearBlockProcessNumbered"/>
    <dgm:cxn modelId="{FDB7AFE3-4730-7B4E-AE7B-98268C1FB8FE}" type="presParOf" srcId="{85331B38-B4E9-844A-936C-87C933D98009}" destId="{35D15D81-9FAD-E64F-839C-3C491E37ED67}" srcOrd="2" destOrd="0" presId="urn:microsoft.com/office/officeart/2016/7/layout/LinearBlockProcessNumbered"/>
    <dgm:cxn modelId="{4E49C600-E9F1-9E4F-BEE5-392FBCE322C6}" type="presParOf" srcId="{644642FA-8F75-CA4D-BB87-AF5106721166}" destId="{8600A3A0-197D-0C45-847B-6129C4C0F061}" srcOrd="7" destOrd="0" presId="urn:microsoft.com/office/officeart/2016/7/layout/LinearBlockProcessNumbered"/>
    <dgm:cxn modelId="{4BEB297C-1FBC-3C44-853C-D5FE6AA74CB6}" type="presParOf" srcId="{644642FA-8F75-CA4D-BB87-AF5106721166}" destId="{609E391B-9988-A143-8FEB-9EE2F7D53480}" srcOrd="8" destOrd="0" presId="urn:microsoft.com/office/officeart/2016/7/layout/LinearBlockProcessNumbered"/>
    <dgm:cxn modelId="{B2ED83BE-7AA3-F74C-B39F-FBEC8B7497CF}" type="presParOf" srcId="{609E391B-9988-A143-8FEB-9EE2F7D53480}" destId="{06FC2E4E-DCCD-FB47-980A-8F56B5419CC9}" srcOrd="0" destOrd="0" presId="urn:microsoft.com/office/officeart/2016/7/layout/LinearBlockProcessNumbered"/>
    <dgm:cxn modelId="{1991FEA7-4981-C549-942C-8E5281CDA925}" type="presParOf" srcId="{609E391B-9988-A143-8FEB-9EE2F7D53480}" destId="{D75EB602-B52B-9C49-9239-0F863FFF96E3}" srcOrd="1" destOrd="0" presId="urn:microsoft.com/office/officeart/2016/7/layout/LinearBlockProcessNumbered"/>
    <dgm:cxn modelId="{1DA353E7-53FB-6144-A53F-EE3A98C14996}" type="presParOf" srcId="{609E391B-9988-A143-8FEB-9EE2F7D53480}" destId="{93E36B11-0AAC-364F-9257-99DD3BCF1FB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55744-C2E8-F84D-AF82-B7D8E2A0A396}">
      <dsp:nvSpPr>
        <dsp:cNvPr id="0" name=""/>
        <dsp:cNvSpPr/>
      </dsp:nvSpPr>
      <dsp:spPr>
        <a:xfrm>
          <a:off x="2949" y="951313"/>
          <a:ext cx="1481769" cy="17781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0" rIns="14636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 tested individual component of the application</a:t>
          </a:r>
        </a:p>
      </dsp:txBody>
      <dsp:txXfrm>
        <a:off x="2949" y="1662562"/>
        <a:ext cx="1481769" cy="1066874"/>
      </dsp:txXfrm>
    </dsp:sp>
    <dsp:sp modelId="{3A3621A0-2E7D-1741-84E6-CFC2AD80B8D5}">
      <dsp:nvSpPr>
        <dsp:cNvPr id="0" name=""/>
        <dsp:cNvSpPr/>
      </dsp:nvSpPr>
      <dsp:spPr>
        <a:xfrm>
          <a:off x="2949" y="951313"/>
          <a:ext cx="1481769" cy="7112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165100" rIns="146366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01</a:t>
          </a:r>
        </a:p>
      </dsp:txBody>
      <dsp:txXfrm>
        <a:off x="2949" y="951313"/>
        <a:ext cx="1481769" cy="711249"/>
      </dsp:txXfrm>
    </dsp:sp>
    <dsp:sp modelId="{97A2450D-4AC9-0C49-84F4-82D2C7C3A567}">
      <dsp:nvSpPr>
        <dsp:cNvPr id="0" name=""/>
        <dsp:cNvSpPr/>
      </dsp:nvSpPr>
      <dsp:spPr>
        <a:xfrm>
          <a:off x="1603260" y="951313"/>
          <a:ext cx="1481769" cy="17781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0" rIns="14636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Ensured smooth transitioning between the pages</a:t>
          </a:r>
        </a:p>
      </dsp:txBody>
      <dsp:txXfrm>
        <a:off x="1603260" y="1662562"/>
        <a:ext cx="1481769" cy="1066874"/>
      </dsp:txXfrm>
    </dsp:sp>
    <dsp:sp modelId="{05FEC27F-43E6-084B-B444-3E64B0BBF601}">
      <dsp:nvSpPr>
        <dsp:cNvPr id="0" name=""/>
        <dsp:cNvSpPr/>
      </dsp:nvSpPr>
      <dsp:spPr>
        <a:xfrm>
          <a:off x="1603260" y="951313"/>
          <a:ext cx="1481769" cy="7112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165100" rIns="146366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02</a:t>
          </a:r>
        </a:p>
      </dsp:txBody>
      <dsp:txXfrm>
        <a:off x="1603260" y="951313"/>
        <a:ext cx="1481769" cy="711249"/>
      </dsp:txXfrm>
    </dsp:sp>
    <dsp:sp modelId="{E6B0EF2C-97F3-1B44-9424-2F080D419F24}">
      <dsp:nvSpPr>
        <dsp:cNvPr id="0" name=""/>
        <dsp:cNvSpPr/>
      </dsp:nvSpPr>
      <dsp:spPr>
        <a:xfrm>
          <a:off x="3203572" y="951313"/>
          <a:ext cx="1481769" cy="17781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0" rIns="14636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Performed real world user testing and feedback</a:t>
          </a:r>
        </a:p>
      </dsp:txBody>
      <dsp:txXfrm>
        <a:off x="3203572" y="1662562"/>
        <a:ext cx="1481769" cy="1066874"/>
      </dsp:txXfrm>
    </dsp:sp>
    <dsp:sp modelId="{2D8BF20A-A7F9-C045-BBA0-0E367058B12D}">
      <dsp:nvSpPr>
        <dsp:cNvPr id="0" name=""/>
        <dsp:cNvSpPr/>
      </dsp:nvSpPr>
      <dsp:spPr>
        <a:xfrm>
          <a:off x="3203572" y="951313"/>
          <a:ext cx="1481769" cy="7112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165100" rIns="146366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03</a:t>
          </a:r>
        </a:p>
      </dsp:txBody>
      <dsp:txXfrm>
        <a:off x="3203572" y="951313"/>
        <a:ext cx="1481769" cy="711249"/>
      </dsp:txXfrm>
    </dsp:sp>
    <dsp:sp modelId="{BF317DD3-AB69-6349-A229-D5BD25BAECC5}">
      <dsp:nvSpPr>
        <dsp:cNvPr id="0" name=""/>
        <dsp:cNvSpPr/>
      </dsp:nvSpPr>
      <dsp:spPr>
        <a:xfrm>
          <a:off x="4803883" y="951313"/>
          <a:ext cx="2165354" cy="17781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0" rIns="14636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Tested across cross-platform to ensure compatibility</a:t>
          </a:r>
        </a:p>
      </dsp:txBody>
      <dsp:txXfrm>
        <a:off x="4803883" y="1662562"/>
        <a:ext cx="2165354" cy="1066874"/>
      </dsp:txXfrm>
    </dsp:sp>
    <dsp:sp modelId="{8664B45F-6258-D940-A9F3-C705F0B3702A}">
      <dsp:nvSpPr>
        <dsp:cNvPr id="0" name=""/>
        <dsp:cNvSpPr/>
      </dsp:nvSpPr>
      <dsp:spPr>
        <a:xfrm>
          <a:off x="5145676" y="951313"/>
          <a:ext cx="1481769" cy="7112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165100" rIns="146366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04</a:t>
          </a:r>
        </a:p>
      </dsp:txBody>
      <dsp:txXfrm>
        <a:off x="5145676" y="951313"/>
        <a:ext cx="1481769" cy="711249"/>
      </dsp:txXfrm>
    </dsp:sp>
    <dsp:sp modelId="{06FC2E4E-DCCD-FB47-980A-8F56B5419CC9}">
      <dsp:nvSpPr>
        <dsp:cNvPr id="0" name=""/>
        <dsp:cNvSpPr/>
      </dsp:nvSpPr>
      <dsp:spPr>
        <a:xfrm>
          <a:off x="7087779" y="951313"/>
          <a:ext cx="1481769" cy="17781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0" rIns="14636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Checked the speed and performance of the app</a:t>
          </a:r>
        </a:p>
      </dsp:txBody>
      <dsp:txXfrm>
        <a:off x="7087779" y="1662562"/>
        <a:ext cx="1481769" cy="1066874"/>
      </dsp:txXfrm>
    </dsp:sp>
    <dsp:sp modelId="{D75EB602-B52B-9C49-9239-0F863FFF96E3}">
      <dsp:nvSpPr>
        <dsp:cNvPr id="0" name=""/>
        <dsp:cNvSpPr/>
      </dsp:nvSpPr>
      <dsp:spPr>
        <a:xfrm>
          <a:off x="7087779" y="951313"/>
          <a:ext cx="1481769" cy="71124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66" tIns="165100" rIns="146366" bIns="16510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05</a:t>
          </a:r>
        </a:p>
      </dsp:txBody>
      <dsp:txXfrm>
        <a:off x="7087779" y="951313"/>
        <a:ext cx="1481769" cy="711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06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8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5b153af717_1_84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5b153af717_1_84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5b153af717_1_84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5b153af717_1_84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23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5b153af717_1_84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5b153af717_1_84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4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5b153af717_1_84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5b153af717_1_84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3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06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73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-451492" y="-121767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51775" y="-444025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rot="-5400000" flipH="1">
            <a:off x="8430782" y="-4847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106650" y="1402050"/>
            <a:ext cx="6576000" cy="123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106650" y="26362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 hasCustomPrompt="1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4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599850" y="-66045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713225" y="689613"/>
            <a:ext cx="4528800" cy="2443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CALM CORNER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713218" y="3298522"/>
            <a:ext cx="2539137" cy="1413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Mindfulness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Stress Reduction App</a:t>
            </a:r>
          </a:p>
        </p:txBody>
      </p:sp>
      <p:grpSp>
        <p:nvGrpSpPr>
          <p:cNvPr id="221" name="Google Shape;221;p26"/>
          <p:cNvGrpSpPr/>
          <p:nvPr/>
        </p:nvGrpSpPr>
        <p:grpSpPr>
          <a:xfrm>
            <a:off x="4572001" y="313701"/>
            <a:ext cx="3858782" cy="4185563"/>
            <a:chOff x="2811925" y="650100"/>
            <a:chExt cx="808750" cy="1526525"/>
          </a:xfrm>
        </p:grpSpPr>
        <p:sp>
          <p:nvSpPr>
            <p:cNvPr id="222" name="Google Shape;222;p26"/>
            <p:cNvSpPr/>
            <p:nvPr/>
          </p:nvSpPr>
          <p:spPr>
            <a:xfrm>
              <a:off x="2811925" y="650100"/>
              <a:ext cx="808750" cy="1526525"/>
            </a:xfrm>
            <a:custGeom>
              <a:avLst/>
              <a:gdLst/>
              <a:ahLst/>
              <a:cxnLst/>
              <a:rect l="l" t="t" r="r" b="b"/>
              <a:pathLst>
                <a:path w="32350" h="61061" extrusionOk="0">
                  <a:moveTo>
                    <a:pt x="2841" y="1"/>
                  </a:moveTo>
                  <a:cubicBezTo>
                    <a:pt x="1269" y="1"/>
                    <a:pt x="1" y="1269"/>
                    <a:pt x="1" y="2831"/>
                  </a:cubicBezTo>
                  <a:lnTo>
                    <a:pt x="1" y="58230"/>
                  </a:lnTo>
                  <a:cubicBezTo>
                    <a:pt x="1" y="59792"/>
                    <a:pt x="1269" y="61061"/>
                    <a:pt x="2841" y="61061"/>
                  </a:cubicBezTo>
                  <a:lnTo>
                    <a:pt x="29509" y="61061"/>
                  </a:lnTo>
                  <a:cubicBezTo>
                    <a:pt x="31081" y="61061"/>
                    <a:pt x="32349" y="59792"/>
                    <a:pt x="32349" y="58230"/>
                  </a:cubicBezTo>
                  <a:lnTo>
                    <a:pt x="32349" y="2831"/>
                  </a:lnTo>
                  <a:cubicBezTo>
                    <a:pt x="32349" y="1269"/>
                    <a:pt x="31081" y="1"/>
                    <a:pt x="29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834200" y="691775"/>
              <a:ext cx="764200" cy="1443175"/>
            </a:xfrm>
            <a:custGeom>
              <a:avLst/>
              <a:gdLst/>
              <a:ahLst/>
              <a:cxnLst/>
              <a:rect l="l" t="t" r="r" b="b"/>
              <a:pathLst>
                <a:path w="30568" h="57727" extrusionOk="0">
                  <a:moveTo>
                    <a:pt x="2674" y="1"/>
                  </a:moveTo>
                  <a:cubicBezTo>
                    <a:pt x="1196" y="1"/>
                    <a:pt x="1" y="1196"/>
                    <a:pt x="1" y="2684"/>
                  </a:cubicBezTo>
                  <a:lnTo>
                    <a:pt x="1" y="55043"/>
                  </a:lnTo>
                  <a:cubicBezTo>
                    <a:pt x="1" y="56521"/>
                    <a:pt x="1196" y="57727"/>
                    <a:pt x="2674" y="57727"/>
                  </a:cubicBezTo>
                  <a:lnTo>
                    <a:pt x="27894" y="57727"/>
                  </a:lnTo>
                  <a:cubicBezTo>
                    <a:pt x="29372" y="57727"/>
                    <a:pt x="30567" y="56521"/>
                    <a:pt x="30567" y="55043"/>
                  </a:cubicBezTo>
                  <a:lnTo>
                    <a:pt x="30567" y="2684"/>
                  </a:lnTo>
                  <a:cubicBezTo>
                    <a:pt x="30567" y="1196"/>
                    <a:pt x="29372" y="1"/>
                    <a:pt x="27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929600" y="691775"/>
              <a:ext cx="632900" cy="475400"/>
            </a:xfrm>
            <a:custGeom>
              <a:avLst/>
              <a:gdLst/>
              <a:ahLst/>
              <a:cxnLst/>
              <a:rect l="l" t="t" r="r" b="b"/>
              <a:pathLst>
                <a:path w="25316" h="19016" extrusionOk="0">
                  <a:moveTo>
                    <a:pt x="1719" y="1"/>
                  </a:moveTo>
                  <a:cubicBezTo>
                    <a:pt x="629" y="1866"/>
                    <a:pt x="0" y="4036"/>
                    <a:pt x="0" y="6353"/>
                  </a:cubicBezTo>
                  <a:cubicBezTo>
                    <a:pt x="0" y="13345"/>
                    <a:pt x="5671" y="19016"/>
                    <a:pt x="12663" y="19016"/>
                  </a:cubicBezTo>
                  <a:cubicBezTo>
                    <a:pt x="19655" y="19016"/>
                    <a:pt x="25315" y="13345"/>
                    <a:pt x="25315" y="6353"/>
                  </a:cubicBezTo>
                  <a:cubicBezTo>
                    <a:pt x="25315" y="4036"/>
                    <a:pt x="24697" y="1866"/>
                    <a:pt x="23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366700" y="1316775"/>
              <a:ext cx="231700" cy="301675"/>
            </a:xfrm>
            <a:custGeom>
              <a:avLst/>
              <a:gdLst/>
              <a:ahLst/>
              <a:cxnLst/>
              <a:rect l="l" t="t" r="r" b="b"/>
              <a:pathLst>
                <a:path w="9268" h="12067" extrusionOk="0">
                  <a:moveTo>
                    <a:pt x="6028" y="1"/>
                  </a:moveTo>
                  <a:cubicBezTo>
                    <a:pt x="2695" y="1"/>
                    <a:pt x="1" y="2705"/>
                    <a:pt x="1" y="6039"/>
                  </a:cubicBezTo>
                  <a:cubicBezTo>
                    <a:pt x="1" y="9372"/>
                    <a:pt x="2695" y="12066"/>
                    <a:pt x="6028" y="12066"/>
                  </a:cubicBezTo>
                  <a:cubicBezTo>
                    <a:pt x="7223" y="12066"/>
                    <a:pt x="8334" y="11720"/>
                    <a:pt x="9267" y="11123"/>
                  </a:cubicBezTo>
                  <a:lnTo>
                    <a:pt x="9267" y="944"/>
                  </a:lnTo>
                  <a:cubicBezTo>
                    <a:pt x="8334" y="347"/>
                    <a:pt x="7223" y="1"/>
                    <a:pt x="6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834200" y="1066525"/>
              <a:ext cx="277025" cy="412250"/>
            </a:xfrm>
            <a:custGeom>
              <a:avLst/>
              <a:gdLst/>
              <a:ahLst/>
              <a:cxnLst/>
              <a:rect l="l" t="t" r="r" b="b"/>
              <a:pathLst>
                <a:path w="11081" h="16490" extrusionOk="0">
                  <a:moveTo>
                    <a:pt x="2841" y="0"/>
                  </a:moveTo>
                  <a:cubicBezTo>
                    <a:pt x="1835" y="0"/>
                    <a:pt x="881" y="179"/>
                    <a:pt x="1" y="504"/>
                  </a:cubicBezTo>
                  <a:lnTo>
                    <a:pt x="1" y="15986"/>
                  </a:lnTo>
                  <a:cubicBezTo>
                    <a:pt x="881" y="16311"/>
                    <a:pt x="1835" y="16489"/>
                    <a:pt x="2841" y="16489"/>
                  </a:cubicBezTo>
                  <a:cubicBezTo>
                    <a:pt x="7391" y="16489"/>
                    <a:pt x="11081" y="12799"/>
                    <a:pt x="11081" y="8250"/>
                  </a:cubicBezTo>
                  <a:cubicBezTo>
                    <a:pt x="11081" y="3690"/>
                    <a:pt x="7391" y="0"/>
                    <a:pt x="2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057225" y="671850"/>
              <a:ext cx="315275" cy="65550"/>
            </a:xfrm>
            <a:custGeom>
              <a:avLst/>
              <a:gdLst/>
              <a:ahLst/>
              <a:cxnLst/>
              <a:rect l="l" t="t" r="r" b="b"/>
              <a:pathLst>
                <a:path w="12611" h="2622" extrusionOk="0">
                  <a:moveTo>
                    <a:pt x="0" y="1"/>
                  </a:moveTo>
                  <a:lnTo>
                    <a:pt x="0" y="1552"/>
                  </a:lnTo>
                  <a:cubicBezTo>
                    <a:pt x="0" y="2139"/>
                    <a:pt x="472" y="2622"/>
                    <a:pt x="1059" y="2622"/>
                  </a:cubicBezTo>
                  <a:lnTo>
                    <a:pt x="11541" y="2622"/>
                  </a:lnTo>
                  <a:cubicBezTo>
                    <a:pt x="12128" y="2622"/>
                    <a:pt x="12610" y="2139"/>
                    <a:pt x="12610" y="1552"/>
                  </a:cubicBezTo>
                  <a:lnTo>
                    <a:pt x="12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834200" y="1692575"/>
              <a:ext cx="764200" cy="442375"/>
            </a:xfrm>
            <a:custGeom>
              <a:avLst/>
              <a:gdLst/>
              <a:ahLst/>
              <a:cxnLst/>
              <a:rect l="l" t="t" r="r" b="b"/>
              <a:pathLst>
                <a:path w="30568" h="17695" extrusionOk="0">
                  <a:moveTo>
                    <a:pt x="2537" y="1"/>
                  </a:moveTo>
                  <a:cubicBezTo>
                    <a:pt x="1133" y="1"/>
                    <a:pt x="1" y="1143"/>
                    <a:pt x="1" y="2548"/>
                  </a:cubicBezTo>
                  <a:lnTo>
                    <a:pt x="1" y="15011"/>
                  </a:lnTo>
                  <a:cubicBezTo>
                    <a:pt x="1" y="16489"/>
                    <a:pt x="1196" y="17695"/>
                    <a:pt x="2674" y="17695"/>
                  </a:cubicBezTo>
                  <a:lnTo>
                    <a:pt x="27894" y="17695"/>
                  </a:lnTo>
                  <a:cubicBezTo>
                    <a:pt x="29372" y="17695"/>
                    <a:pt x="30567" y="16489"/>
                    <a:pt x="30567" y="15011"/>
                  </a:cubicBezTo>
                  <a:lnTo>
                    <a:pt x="30567" y="2548"/>
                  </a:lnTo>
                  <a:cubicBezTo>
                    <a:pt x="30567" y="1143"/>
                    <a:pt x="29435" y="1"/>
                    <a:pt x="28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834200" y="1692575"/>
              <a:ext cx="764200" cy="442375"/>
            </a:xfrm>
            <a:custGeom>
              <a:avLst/>
              <a:gdLst/>
              <a:ahLst/>
              <a:cxnLst/>
              <a:rect l="l" t="t" r="r" b="b"/>
              <a:pathLst>
                <a:path w="30568" h="17695" fill="none" extrusionOk="0">
                  <a:moveTo>
                    <a:pt x="1" y="2548"/>
                  </a:moveTo>
                  <a:lnTo>
                    <a:pt x="1" y="15011"/>
                  </a:lnTo>
                  <a:cubicBezTo>
                    <a:pt x="1" y="16489"/>
                    <a:pt x="1196" y="17695"/>
                    <a:pt x="2674" y="17695"/>
                  </a:cubicBezTo>
                  <a:lnTo>
                    <a:pt x="27894" y="17695"/>
                  </a:lnTo>
                  <a:cubicBezTo>
                    <a:pt x="29372" y="17695"/>
                    <a:pt x="30567" y="16489"/>
                    <a:pt x="30567" y="15011"/>
                  </a:cubicBezTo>
                  <a:lnTo>
                    <a:pt x="30567" y="2548"/>
                  </a:lnTo>
                  <a:cubicBezTo>
                    <a:pt x="30567" y="1143"/>
                    <a:pt x="29435" y="1"/>
                    <a:pt x="28031" y="1"/>
                  </a:cubicBezTo>
                  <a:lnTo>
                    <a:pt x="2537" y="1"/>
                  </a:lnTo>
                  <a:cubicBezTo>
                    <a:pt x="1133" y="1"/>
                    <a:pt x="1" y="1143"/>
                    <a:pt x="1" y="25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521575" y="746800"/>
              <a:ext cx="19425" cy="41700"/>
            </a:xfrm>
            <a:custGeom>
              <a:avLst/>
              <a:gdLst/>
              <a:ahLst/>
              <a:cxnLst/>
              <a:rect l="l" t="t" r="r" b="b"/>
              <a:pathLst>
                <a:path w="777" h="1668" extrusionOk="0">
                  <a:moveTo>
                    <a:pt x="158" y="1"/>
                  </a:moveTo>
                  <a:lnTo>
                    <a:pt x="158" y="148"/>
                  </a:lnTo>
                  <a:lnTo>
                    <a:pt x="1" y="148"/>
                  </a:lnTo>
                  <a:lnTo>
                    <a:pt x="1" y="1668"/>
                  </a:lnTo>
                  <a:lnTo>
                    <a:pt x="777" y="1668"/>
                  </a:lnTo>
                  <a:lnTo>
                    <a:pt x="777" y="148"/>
                  </a:lnTo>
                  <a:lnTo>
                    <a:pt x="619" y="14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522900" y="759400"/>
              <a:ext cx="16800" cy="27800"/>
            </a:xfrm>
            <a:custGeom>
              <a:avLst/>
              <a:gdLst/>
              <a:ahLst/>
              <a:cxnLst/>
              <a:rect l="l" t="t" r="r" b="b"/>
              <a:pathLst>
                <a:path w="672" h="1112" extrusionOk="0">
                  <a:moveTo>
                    <a:pt x="0" y="0"/>
                  </a:moveTo>
                  <a:lnTo>
                    <a:pt x="0" y="1111"/>
                  </a:lnTo>
                  <a:lnTo>
                    <a:pt x="671" y="1111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501675" y="756250"/>
              <a:ext cx="7625" cy="32250"/>
            </a:xfrm>
            <a:custGeom>
              <a:avLst/>
              <a:gdLst/>
              <a:ahLst/>
              <a:cxnLst/>
              <a:rect l="l" t="t" r="r" b="b"/>
              <a:pathLst>
                <a:path w="305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304" y="129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491450" y="762525"/>
              <a:ext cx="7625" cy="25975"/>
            </a:xfrm>
            <a:custGeom>
              <a:avLst/>
              <a:gdLst/>
              <a:ahLst/>
              <a:cxnLst/>
              <a:rect l="l" t="t" r="r" b="b"/>
              <a:pathLst>
                <a:path w="305" h="1039" extrusionOk="0">
                  <a:moveTo>
                    <a:pt x="0" y="1"/>
                  </a:moveTo>
                  <a:lnTo>
                    <a:pt x="0" y="1039"/>
                  </a:lnTo>
                  <a:lnTo>
                    <a:pt x="304" y="1039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480975" y="769075"/>
              <a:ext cx="7625" cy="19425"/>
            </a:xfrm>
            <a:custGeom>
              <a:avLst/>
              <a:gdLst/>
              <a:ahLst/>
              <a:cxnLst/>
              <a:rect l="l" t="t" r="r" b="b"/>
              <a:pathLst>
                <a:path w="305" h="777" extrusionOk="0">
                  <a:moveTo>
                    <a:pt x="0" y="1"/>
                  </a:moveTo>
                  <a:lnTo>
                    <a:pt x="0" y="777"/>
                  </a:lnTo>
                  <a:lnTo>
                    <a:pt x="304" y="77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470475" y="775375"/>
              <a:ext cx="7900" cy="13125"/>
            </a:xfrm>
            <a:custGeom>
              <a:avLst/>
              <a:gdLst/>
              <a:ahLst/>
              <a:cxnLst/>
              <a:rect l="l" t="t" r="r" b="b"/>
              <a:pathLst>
                <a:path w="316" h="525" extrusionOk="0">
                  <a:moveTo>
                    <a:pt x="1" y="1"/>
                  </a:moveTo>
                  <a:lnTo>
                    <a:pt x="1" y="525"/>
                  </a:lnTo>
                  <a:lnTo>
                    <a:pt x="315" y="525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420950" y="750750"/>
              <a:ext cx="55050" cy="16525"/>
            </a:xfrm>
            <a:custGeom>
              <a:avLst/>
              <a:gdLst/>
              <a:ahLst/>
              <a:cxnLst/>
              <a:rect l="l" t="t" r="r" b="b"/>
              <a:pathLst>
                <a:path w="2202" h="661" extrusionOk="0">
                  <a:moveTo>
                    <a:pt x="1101" y="0"/>
                  </a:moveTo>
                  <a:cubicBezTo>
                    <a:pt x="672" y="0"/>
                    <a:pt x="273" y="189"/>
                    <a:pt x="1" y="482"/>
                  </a:cubicBezTo>
                  <a:lnTo>
                    <a:pt x="179" y="661"/>
                  </a:lnTo>
                  <a:cubicBezTo>
                    <a:pt x="410" y="409"/>
                    <a:pt x="734" y="241"/>
                    <a:pt x="1101" y="241"/>
                  </a:cubicBezTo>
                  <a:cubicBezTo>
                    <a:pt x="1479" y="241"/>
                    <a:pt x="1804" y="409"/>
                    <a:pt x="2034" y="661"/>
                  </a:cubicBezTo>
                  <a:lnTo>
                    <a:pt x="2202" y="482"/>
                  </a:lnTo>
                  <a:cubicBezTo>
                    <a:pt x="1929" y="189"/>
                    <a:pt x="1542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428300" y="760950"/>
              <a:ext cx="40375" cy="13675"/>
            </a:xfrm>
            <a:custGeom>
              <a:avLst/>
              <a:gdLst/>
              <a:ahLst/>
              <a:cxnLst/>
              <a:rect l="l" t="t" r="r" b="b"/>
              <a:pathLst>
                <a:path w="1615" h="547" extrusionOk="0">
                  <a:moveTo>
                    <a:pt x="807" y="1"/>
                  </a:moveTo>
                  <a:cubicBezTo>
                    <a:pt x="493" y="1"/>
                    <a:pt x="199" y="148"/>
                    <a:pt x="0" y="368"/>
                  </a:cubicBezTo>
                  <a:lnTo>
                    <a:pt x="178" y="546"/>
                  </a:lnTo>
                  <a:cubicBezTo>
                    <a:pt x="325" y="357"/>
                    <a:pt x="556" y="242"/>
                    <a:pt x="807" y="242"/>
                  </a:cubicBezTo>
                  <a:cubicBezTo>
                    <a:pt x="1069" y="242"/>
                    <a:pt x="1290" y="357"/>
                    <a:pt x="1447" y="546"/>
                  </a:cubicBezTo>
                  <a:lnTo>
                    <a:pt x="1614" y="368"/>
                  </a:lnTo>
                  <a:cubicBezTo>
                    <a:pt x="1426" y="148"/>
                    <a:pt x="1132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435625" y="771175"/>
              <a:ext cx="25975" cy="10525"/>
            </a:xfrm>
            <a:custGeom>
              <a:avLst/>
              <a:gdLst/>
              <a:ahLst/>
              <a:cxnLst/>
              <a:rect l="l" t="t" r="r" b="b"/>
              <a:pathLst>
                <a:path w="1039" h="421" extrusionOk="0">
                  <a:moveTo>
                    <a:pt x="514" y="1"/>
                  </a:moveTo>
                  <a:cubicBezTo>
                    <a:pt x="305" y="1"/>
                    <a:pt x="127" y="106"/>
                    <a:pt x="1" y="252"/>
                  </a:cubicBezTo>
                  <a:lnTo>
                    <a:pt x="168" y="420"/>
                  </a:lnTo>
                  <a:cubicBezTo>
                    <a:pt x="252" y="315"/>
                    <a:pt x="378" y="242"/>
                    <a:pt x="514" y="242"/>
                  </a:cubicBezTo>
                  <a:cubicBezTo>
                    <a:pt x="661" y="242"/>
                    <a:pt x="787" y="315"/>
                    <a:pt x="860" y="420"/>
                  </a:cubicBezTo>
                  <a:lnTo>
                    <a:pt x="1038" y="252"/>
                  </a:lnTo>
                  <a:cubicBezTo>
                    <a:pt x="913" y="106"/>
                    <a:pt x="724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443500" y="781925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99" y="1"/>
                  </a:moveTo>
                  <a:cubicBezTo>
                    <a:pt x="115" y="1"/>
                    <a:pt x="32" y="53"/>
                    <a:pt x="0" y="126"/>
                  </a:cubicBezTo>
                  <a:lnTo>
                    <a:pt x="199" y="336"/>
                  </a:lnTo>
                  <a:lnTo>
                    <a:pt x="409" y="126"/>
                  </a:lnTo>
                  <a:cubicBezTo>
                    <a:pt x="367" y="53"/>
                    <a:pt x="294" y="1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896050" y="760950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907325" y="760950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919900" y="778250"/>
              <a:ext cx="3950" cy="4225"/>
            </a:xfrm>
            <a:custGeom>
              <a:avLst/>
              <a:gdLst/>
              <a:ahLst/>
              <a:cxnLst/>
              <a:rect l="l" t="t" r="r" b="b"/>
              <a:pathLst>
                <a:path w="158" h="169" extrusionOk="0">
                  <a:moveTo>
                    <a:pt x="84" y="1"/>
                  </a:moveTo>
                  <a:cubicBezTo>
                    <a:pt x="32" y="1"/>
                    <a:pt x="0" y="43"/>
                    <a:pt x="0" y="85"/>
                  </a:cubicBezTo>
                  <a:cubicBezTo>
                    <a:pt x="0" y="137"/>
                    <a:pt x="32" y="169"/>
                    <a:pt x="84" y="169"/>
                  </a:cubicBezTo>
                  <a:cubicBezTo>
                    <a:pt x="126" y="169"/>
                    <a:pt x="158" y="137"/>
                    <a:pt x="158" y="85"/>
                  </a:cubicBezTo>
                  <a:cubicBezTo>
                    <a:pt x="158" y="43"/>
                    <a:pt x="126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925650" y="760950"/>
              <a:ext cx="16025" cy="21775"/>
            </a:xfrm>
            <a:custGeom>
              <a:avLst/>
              <a:gdLst/>
              <a:ahLst/>
              <a:cxnLst/>
              <a:rect l="l" t="t" r="r" b="b"/>
              <a:pathLst>
                <a:path w="641" h="871" extrusionOk="0">
                  <a:moveTo>
                    <a:pt x="43" y="1"/>
                  </a:moveTo>
                  <a:lnTo>
                    <a:pt x="43" y="106"/>
                  </a:lnTo>
                  <a:lnTo>
                    <a:pt x="462" y="106"/>
                  </a:lnTo>
                  <a:lnTo>
                    <a:pt x="242" y="368"/>
                  </a:lnTo>
                  <a:lnTo>
                    <a:pt x="242" y="462"/>
                  </a:lnTo>
                  <a:lnTo>
                    <a:pt x="315" y="462"/>
                  </a:lnTo>
                  <a:cubicBezTo>
                    <a:pt x="462" y="462"/>
                    <a:pt x="525" y="515"/>
                    <a:pt x="525" y="609"/>
                  </a:cubicBezTo>
                  <a:cubicBezTo>
                    <a:pt x="525" y="703"/>
                    <a:pt x="452" y="756"/>
                    <a:pt x="315" y="756"/>
                  </a:cubicBezTo>
                  <a:cubicBezTo>
                    <a:pt x="211" y="756"/>
                    <a:pt x="116" y="724"/>
                    <a:pt x="64" y="661"/>
                  </a:cubicBezTo>
                  <a:lnTo>
                    <a:pt x="1" y="766"/>
                  </a:lnTo>
                  <a:cubicBezTo>
                    <a:pt x="74" y="829"/>
                    <a:pt x="200" y="871"/>
                    <a:pt x="315" y="871"/>
                  </a:cubicBezTo>
                  <a:cubicBezTo>
                    <a:pt x="536" y="871"/>
                    <a:pt x="640" y="745"/>
                    <a:pt x="640" y="609"/>
                  </a:cubicBezTo>
                  <a:cubicBezTo>
                    <a:pt x="640" y="473"/>
                    <a:pt x="557" y="378"/>
                    <a:pt x="389" y="357"/>
                  </a:cubicBezTo>
                  <a:lnTo>
                    <a:pt x="609" y="8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944525" y="760700"/>
              <a:ext cx="17600" cy="22025"/>
            </a:xfrm>
            <a:custGeom>
              <a:avLst/>
              <a:gdLst/>
              <a:ahLst/>
              <a:cxnLst/>
              <a:rect l="l" t="t" r="r" b="b"/>
              <a:pathLst>
                <a:path w="704" h="881" extrusionOk="0">
                  <a:moveTo>
                    <a:pt x="357" y="105"/>
                  </a:moveTo>
                  <a:cubicBezTo>
                    <a:pt x="483" y="105"/>
                    <a:pt x="577" y="221"/>
                    <a:pt x="577" y="441"/>
                  </a:cubicBezTo>
                  <a:cubicBezTo>
                    <a:pt x="577" y="661"/>
                    <a:pt x="483" y="766"/>
                    <a:pt x="357" y="766"/>
                  </a:cubicBezTo>
                  <a:cubicBezTo>
                    <a:pt x="221" y="766"/>
                    <a:pt x="126" y="661"/>
                    <a:pt x="126" y="441"/>
                  </a:cubicBezTo>
                  <a:cubicBezTo>
                    <a:pt x="126" y="221"/>
                    <a:pt x="221" y="105"/>
                    <a:pt x="357" y="105"/>
                  </a:cubicBezTo>
                  <a:close/>
                  <a:moveTo>
                    <a:pt x="357" y="0"/>
                  </a:moveTo>
                  <a:cubicBezTo>
                    <a:pt x="147" y="0"/>
                    <a:pt x="1" y="158"/>
                    <a:pt x="1" y="441"/>
                  </a:cubicBezTo>
                  <a:cubicBezTo>
                    <a:pt x="1" y="713"/>
                    <a:pt x="147" y="881"/>
                    <a:pt x="357" y="881"/>
                  </a:cubicBezTo>
                  <a:cubicBezTo>
                    <a:pt x="556" y="881"/>
                    <a:pt x="703" y="713"/>
                    <a:pt x="703" y="441"/>
                  </a:cubicBezTo>
                  <a:cubicBezTo>
                    <a:pt x="703" y="158"/>
                    <a:pt x="556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058275" y="836425"/>
              <a:ext cx="47700" cy="30700"/>
            </a:xfrm>
            <a:custGeom>
              <a:avLst/>
              <a:gdLst/>
              <a:ahLst/>
              <a:cxnLst/>
              <a:rect l="l" t="t" r="r" b="b"/>
              <a:pathLst>
                <a:path w="1908" h="1228" extrusionOk="0">
                  <a:moveTo>
                    <a:pt x="0" y="1"/>
                  </a:moveTo>
                  <a:lnTo>
                    <a:pt x="409" y="1227"/>
                  </a:lnTo>
                  <a:lnTo>
                    <a:pt x="650" y="1227"/>
                  </a:lnTo>
                  <a:lnTo>
                    <a:pt x="964" y="315"/>
                  </a:lnTo>
                  <a:lnTo>
                    <a:pt x="1258" y="1227"/>
                  </a:lnTo>
                  <a:lnTo>
                    <a:pt x="1499" y="1227"/>
                  </a:lnTo>
                  <a:lnTo>
                    <a:pt x="1908" y="1"/>
                  </a:lnTo>
                  <a:lnTo>
                    <a:pt x="1688" y="1"/>
                  </a:lnTo>
                  <a:lnTo>
                    <a:pt x="1384" y="934"/>
                  </a:lnTo>
                  <a:lnTo>
                    <a:pt x="1069" y="1"/>
                  </a:lnTo>
                  <a:lnTo>
                    <a:pt x="860" y="1"/>
                  </a:lnTo>
                  <a:lnTo>
                    <a:pt x="545" y="934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106475" y="84350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56" y="169"/>
                    <a:pt x="609" y="190"/>
                    <a:pt x="661" y="232"/>
                  </a:cubicBezTo>
                  <a:cubicBezTo>
                    <a:pt x="703" y="273"/>
                    <a:pt x="735" y="336"/>
                    <a:pt x="745" y="399"/>
                  </a:cubicBezTo>
                  <a:lnTo>
                    <a:pt x="210" y="399"/>
                  </a:lnTo>
                  <a:cubicBezTo>
                    <a:pt x="221" y="326"/>
                    <a:pt x="252" y="273"/>
                    <a:pt x="305" y="232"/>
                  </a:cubicBezTo>
                  <a:cubicBezTo>
                    <a:pt x="347" y="190"/>
                    <a:pt x="410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89" y="1"/>
                    <a:pt x="305" y="22"/>
                    <a:pt x="231" y="53"/>
                  </a:cubicBezTo>
                  <a:cubicBezTo>
                    <a:pt x="158" y="95"/>
                    <a:pt x="106" y="158"/>
                    <a:pt x="64" y="232"/>
                  </a:cubicBezTo>
                  <a:cubicBezTo>
                    <a:pt x="22" y="305"/>
                    <a:pt x="1" y="378"/>
                    <a:pt x="1" y="473"/>
                  </a:cubicBezTo>
                  <a:cubicBezTo>
                    <a:pt x="1" y="567"/>
                    <a:pt x="22" y="651"/>
                    <a:pt x="64" y="724"/>
                  </a:cubicBezTo>
                  <a:cubicBezTo>
                    <a:pt x="106" y="798"/>
                    <a:pt x="169" y="850"/>
                    <a:pt x="242" y="892"/>
                  </a:cubicBezTo>
                  <a:cubicBezTo>
                    <a:pt x="326" y="934"/>
                    <a:pt x="410" y="955"/>
                    <a:pt x="514" y="955"/>
                  </a:cubicBezTo>
                  <a:cubicBezTo>
                    <a:pt x="598" y="955"/>
                    <a:pt x="672" y="944"/>
                    <a:pt x="735" y="913"/>
                  </a:cubicBezTo>
                  <a:cubicBezTo>
                    <a:pt x="797" y="892"/>
                    <a:pt x="850" y="850"/>
                    <a:pt x="892" y="798"/>
                  </a:cubicBezTo>
                  <a:lnTo>
                    <a:pt x="777" y="661"/>
                  </a:lnTo>
                  <a:cubicBezTo>
                    <a:pt x="703" y="735"/>
                    <a:pt x="619" y="766"/>
                    <a:pt x="514" y="766"/>
                  </a:cubicBezTo>
                  <a:cubicBezTo>
                    <a:pt x="441" y="766"/>
                    <a:pt x="368" y="745"/>
                    <a:pt x="315" y="703"/>
                  </a:cubicBezTo>
                  <a:cubicBezTo>
                    <a:pt x="263" y="672"/>
                    <a:pt x="231" y="609"/>
                    <a:pt x="221" y="546"/>
                  </a:cubicBezTo>
                  <a:lnTo>
                    <a:pt x="944" y="546"/>
                  </a:lnTo>
                  <a:cubicBezTo>
                    <a:pt x="955" y="515"/>
                    <a:pt x="955" y="494"/>
                    <a:pt x="955" y="483"/>
                  </a:cubicBezTo>
                  <a:cubicBezTo>
                    <a:pt x="955" y="389"/>
                    <a:pt x="934" y="294"/>
                    <a:pt x="892" y="232"/>
                  </a:cubicBezTo>
                  <a:cubicBezTo>
                    <a:pt x="850" y="158"/>
                    <a:pt x="797" y="95"/>
                    <a:pt x="724" y="53"/>
                  </a:cubicBezTo>
                  <a:cubicBezTo>
                    <a:pt x="651" y="22"/>
                    <a:pt x="567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133475" y="84350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56" y="169"/>
                    <a:pt x="619" y="190"/>
                    <a:pt x="661" y="232"/>
                  </a:cubicBezTo>
                  <a:cubicBezTo>
                    <a:pt x="713" y="273"/>
                    <a:pt x="745" y="336"/>
                    <a:pt x="755" y="399"/>
                  </a:cubicBezTo>
                  <a:lnTo>
                    <a:pt x="221" y="399"/>
                  </a:lnTo>
                  <a:cubicBezTo>
                    <a:pt x="231" y="326"/>
                    <a:pt x="263" y="273"/>
                    <a:pt x="315" y="232"/>
                  </a:cubicBezTo>
                  <a:cubicBezTo>
                    <a:pt x="357" y="190"/>
                    <a:pt x="420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99" y="1"/>
                    <a:pt x="315" y="22"/>
                    <a:pt x="242" y="53"/>
                  </a:cubicBezTo>
                  <a:cubicBezTo>
                    <a:pt x="168" y="95"/>
                    <a:pt x="105" y="158"/>
                    <a:pt x="63" y="232"/>
                  </a:cubicBezTo>
                  <a:cubicBezTo>
                    <a:pt x="21" y="305"/>
                    <a:pt x="1" y="378"/>
                    <a:pt x="1" y="473"/>
                  </a:cubicBezTo>
                  <a:cubicBezTo>
                    <a:pt x="1" y="567"/>
                    <a:pt x="21" y="651"/>
                    <a:pt x="74" y="724"/>
                  </a:cubicBezTo>
                  <a:cubicBezTo>
                    <a:pt x="116" y="798"/>
                    <a:pt x="168" y="850"/>
                    <a:pt x="252" y="892"/>
                  </a:cubicBezTo>
                  <a:cubicBezTo>
                    <a:pt x="325" y="934"/>
                    <a:pt x="420" y="955"/>
                    <a:pt x="525" y="955"/>
                  </a:cubicBezTo>
                  <a:cubicBezTo>
                    <a:pt x="598" y="955"/>
                    <a:pt x="671" y="944"/>
                    <a:pt x="734" y="913"/>
                  </a:cubicBezTo>
                  <a:cubicBezTo>
                    <a:pt x="797" y="892"/>
                    <a:pt x="850" y="850"/>
                    <a:pt x="892" y="798"/>
                  </a:cubicBezTo>
                  <a:lnTo>
                    <a:pt x="776" y="661"/>
                  </a:lnTo>
                  <a:cubicBezTo>
                    <a:pt x="713" y="735"/>
                    <a:pt x="629" y="766"/>
                    <a:pt x="525" y="766"/>
                  </a:cubicBezTo>
                  <a:cubicBezTo>
                    <a:pt x="441" y="766"/>
                    <a:pt x="378" y="745"/>
                    <a:pt x="325" y="703"/>
                  </a:cubicBezTo>
                  <a:cubicBezTo>
                    <a:pt x="273" y="672"/>
                    <a:pt x="231" y="609"/>
                    <a:pt x="221" y="546"/>
                  </a:cubicBezTo>
                  <a:lnTo>
                    <a:pt x="95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44" y="294"/>
                    <a:pt x="902" y="232"/>
                  </a:cubicBezTo>
                  <a:cubicBezTo>
                    <a:pt x="860" y="158"/>
                    <a:pt x="808" y="95"/>
                    <a:pt x="734" y="53"/>
                  </a:cubicBezTo>
                  <a:cubicBezTo>
                    <a:pt x="661" y="22"/>
                    <a:pt x="577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162575" y="834600"/>
              <a:ext cx="24375" cy="32525"/>
            </a:xfrm>
            <a:custGeom>
              <a:avLst/>
              <a:gdLst/>
              <a:ahLst/>
              <a:cxnLst/>
              <a:rect l="l" t="t" r="r" b="b"/>
              <a:pathLst>
                <a:path w="975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220" y="1300"/>
                  </a:lnTo>
                  <a:lnTo>
                    <a:pt x="220" y="1049"/>
                  </a:lnTo>
                  <a:lnTo>
                    <a:pt x="388" y="892"/>
                  </a:lnTo>
                  <a:lnTo>
                    <a:pt x="713" y="1300"/>
                  </a:lnTo>
                  <a:lnTo>
                    <a:pt x="975" y="1300"/>
                  </a:lnTo>
                  <a:lnTo>
                    <a:pt x="545" y="755"/>
                  </a:lnTo>
                  <a:lnTo>
                    <a:pt x="933" y="367"/>
                  </a:lnTo>
                  <a:lnTo>
                    <a:pt x="671" y="367"/>
                  </a:lnTo>
                  <a:lnTo>
                    <a:pt x="220" y="78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190350" y="834600"/>
              <a:ext cx="5525" cy="32525"/>
            </a:xfrm>
            <a:custGeom>
              <a:avLst/>
              <a:gdLst/>
              <a:ahLst/>
              <a:cxnLst/>
              <a:rect l="l" t="t" r="r" b="b"/>
              <a:pathLst>
                <a:path w="221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220" y="1300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198725" y="843775"/>
              <a:ext cx="26225" cy="32000"/>
            </a:xfrm>
            <a:custGeom>
              <a:avLst/>
              <a:gdLst/>
              <a:ahLst/>
              <a:cxnLst/>
              <a:rect l="l" t="t" r="r" b="b"/>
              <a:pathLst>
                <a:path w="1049" h="1280" extrusionOk="0">
                  <a:moveTo>
                    <a:pt x="22" y="0"/>
                  </a:moveTo>
                  <a:lnTo>
                    <a:pt x="430" y="933"/>
                  </a:lnTo>
                  <a:lnTo>
                    <a:pt x="409" y="965"/>
                  </a:lnTo>
                  <a:cubicBezTo>
                    <a:pt x="388" y="1017"/>
                    <a:pt x="368" y="1049"/>
                    <a:pt x="347" y="1070"/>
                  </a:cubicBezTo>
                  <a:cubicBezTo>
                    <a:pt x="315" y="1091"/>
                    <a:pt x="284" y="1101"/>
                    <a:pt x="252" y="1101"/>
                  </a:cubicBezTo>
                  <a:cubicBezTo>
                    <a:pt x="221" y="1101"/>
                    <a:pt x="189" y="1091"/>
                    <a:pt x="168" y="1080"/>
                  </a:cubicBezTo>
                  <a:cubicBezTo>
                    <a:pt x="137" y="1070"/>
                    <a:pt x="105" y="1059"/>
                    <a:pt x="84" y="1038"/>
                  </a:cubicBezTo>
                  <a:lnTo>
                    <a:pt x="1" y="1195"/>
                  </a:lnTo>
                  <a:cubicBezTo>
                    <a:pt x="32" y="1227"/>
                    <a:pt x="64" y="1248"/>
                    <a:pt x="116" y="1258"/>
                  </a:cubicBezTo>
                  <a:cubicBezTo>
                    <a:pt x="158" y="1269"/>
                    <a:pt x="200" y="1279"/>
                    <a:pt x="252" y="1279"/>
                  </a:cubicBezTo>
                  <a:cubicBezTo>
                    <a:pt x="336" y="1279"/>
                    <a:pt x="409" y="1258"/>
                    <a:pt x="462" y="1216"/>
                  </a:cubicBezTo>
                  <a:cubicBezTo>
                    <a:pt x="525" y="1174"/>
                    <a:pt x="567" y="1101"/>
                    <a:pt x="609" y="1007"/>
                  </a:cubicBezTo>
                  <a:lnTo>
                    <a:pt x="1049" y="0"/>
                  </a:lnTo>
                  <a:lnTo>
                    <a:pt x="839" y="0"/>
                  </a:lnTo>
                  <a:lnTo>
                    <a:pt x="546" y="682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240400" y="843500"/>
              <a:ext cx="13375" cy="23625"/>
            </a:xfrm>
            <a:custGeom>
              <a:avLst/>
              <a:gdLst/>
              <a:ahLst/>
              <a:cxnLst/>
              <a:rect l="l" t="t" r="r" b="b"/>
              <a:pathLst>
                <a:path w="535" h="945" extrusionOk="0">
                  <a:moveTo>
                    <a:pt x="535" y="1"/>
                  </a:moveTo>
                  <a:cubicBezTo>
                    <a:pt x="378" y="1"/>
                    <a:pt x="273" y="43"/>
                    <a:pt x="210" y="148"/>
                  </a:cubicBezTo>
                  <a:lnTo>
                    <a:pt x="210" y="11"/>
                  </a:lnTo>
                  <a:lnTo>
                    <a:pt x="0" y="11"/>
                  </a:lnTo>
                  <a:lnTo>
                    <a:pt x="0" y="944"/>
                  </a:lnTo>
                  <a:lnTo>
                    <a:pt x="220" y="944"/>
                  </a:lnTo>
                  <a:lnTo>
                    <a:pt x="220" y="483"/>
                  </a:lnTo>
                  <a:cubicBezTo>
                    <a:pt x="220" y="399"/>
                    <a:pt x="241" y="326"/>
                    <a:pt x="294" y="273"/>
                  </a:cubicBezTo>
                  <a:cubicBezTo>
                    <a:pt x="336" y="221"/>
                    <a:pt x="409" y="200"/>
                    <a:pt x="493" y="200"/>
                  </a:cubicBezTo>
                  <a:lnTo>
                    <a:pt x="535" y="200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256375" y="84350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56" y="169"/>
                    <a:pt x="609" y="190"/>
                    <a:pt x="661" y="232"/>
                  </a:cubicBezTo>
                  <a:cubicBezTo>
                    <a:pt x="703" y="273"/>
                    <a:pt x="735" y="336"/>
                    <a:pt x="745" y="399"/>
                  </a:cubicBezTo>
                  <a:lnTo>
                    <a:pt x="221" y="399"/>
                  </a:lnTo>
                  <a:cubicBezTo>
                    <a:pt x="231" y="326"/>
                    <a:pt x="252" y="273"/>
                    <a:pt x="305" y="232"/>
                  </a:cubicBezTo>
                  <a:cubicBezTo>
                    <a:pt x="357" y="190"/>
                    <a:pt x="410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89" y="1"/>
                    <a:pt x="305" y="22"/>
                    <a:pt x="231" y="53"/>
                  </a:cubicBezTo>
                  <a:cubicBezTo>
                    <a:pt x="158" y="95"/>
                    <a:pt x="106" y="158"/>
                    <a:pt x="64" y="232"/>
                  </a:cubicBezTo>
                  <a:cubicBezTo>
                    <a:pt x="22" y="305"/>
                    <a:pt x="1" y="378"/>
                    <a:pt x="1" y="473"/>
                  </a:cubicBezTo>
                  <a:cubicBezTo>
                    <a:pt x="1" y="567"/>
                    <a:pt x="22" y="651"/>
                    <a:pt x="64" y="724"/>
                  </a:cubicBezTo>
                  <a:cubicBezTo>
                    <a:pt x="106" y="798"/>
                    <a:pt x="168" y="850"/>
                    <a:pt x="242" y="892"/>
                  </a:cubicBezTo>
                  <a:cubicBezTo>
                    <a:pt x="326" y="934"/>
                    <a:pt x="410" y="955"/>
                    <a:pt x="514" y="955"/>
                  </a:cubicBezTo>
                  <a:cubicBezTo>
                    <a:pt x="598" y="955"/>
                    <a:pt x="672" y="944"/>
                    <a:pt x="735" y="913"/>
                  </a:cubicBezTo>
                  <a:cubicBezTo>
                    <a:pt x="797" y="892"/>
                    <a:pt x="850" y="850"/>
                    <a:pt x="892" y="798"/>
                  </a:cubicBezTo>
                  <a:lnTo>
                    <a:pt x="776" y="661"/>
                  </a:lnTo>
                  <a:cubicBezTo>
                    <a:pt x="703" y="735"/>
                    <a:pt x="619" y="766"/>
                    <a:pt x="525" y="766"/>
                  </a:cubicBezTo>
                  <a:cubicBezTo>
                    <a:pt x="441" y="766"/>
                    <a:pt x="378" y="745"/>
                    <a:pt x="315" y="703"/>
                  </a:cubicBezTo>
                  <a:cubicBezTo>
                    <a:pt x="263" y="672"/>
                    <a:pt x="231" y="609"/>
                    <a:pt x="221" y="546"/>
                  </a:cubicBezTo>
                  <a:lnTo>
                    <a:pt x="955" y="546"/>
                  </a:lnTo>
                  <a:cubicBezTo>
                    <a:pt x="955" y="515"/>
                    <a:pt x="955" y="494"/>
                    <a:pt x="955" y="483"/>
                  </a:cubicBezTo>
                  <a:cubicBezTo>
                    <a:pt x="955" y="389"/>
                    <a:pt x="934" y="294"/>
                    <a:pt x="892" y="232"/>
                  </a:cubicBezTo>
                  <a:cubicBezTo>
                    <a:pt x="850" y="158"/>
                    <a:pt x="797" y="95"/>
                    <a:pt x="724" y="53"/>
                  </a:cubicBezTo>
                  <a:cubicBezTo>
                    <a:pt x="651" y="22"/>
                    <a:pt x="577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85475" y="843500"/>
              <a:ext cx="24650" cy="32000"/>
            </a:xfrm>
            <a:custGeom>
              <a:avLst/>
              <a:gdLst/>
              <a:ahLst/>
              <a:cxnLst/>
              <a:rect l="l" t="t" r="r" b="b"/>
              <a:pathLst>
                <a:path w="986" h="1280" extrusionOk="0">
                  <a:moveTo>
                    <a:pt x="493" y="179"/>
                  </a:moveTo>
                  <a:cubicBezTo>
                    <a:pt x="577" y="179"/>
                    <a:pt x="640" y="211"/>
                    <a:pt x="692" y="263"/>
                  </a:cubicBezTo>
                  <a:cubicBezTo>
                    <a:pt x="745" y="315"/>
                    <a:pt x="766" y="389"/>
                    <a:pt x="766" y="473"/>
                  </a:cubicBezTo>
                  <a:cubicBezTo>
                    <a:pt x="766" y="556"/>
                    <a:pt x="745" y="630"/>
                    <a:pt x="692" y="682"/>
                  </a:cubicBezTo>
                  <a:cubicBezTo>
                    <a:pt x="640" y="735"/>
                    <a:pt x="577" y="766"/>
                    <a:pt x="493" y="766"/>
                  </a:cubicBezTo>
                  <a:cubicBezTo>
                    <a:pt x="441" y="766"/>
                    <a:pt x="388" y="756"/>
                    <a:pt x="346" y="735"/>
                  </a:cubicBezTo>
                  <a:cubicBezTo>
                    <a:pt x="304" y="703"/>
                    <a:pt x="273" y="672"/>
                    <a:pt x="252" y="630"/>
                  </a:cubicBezTo>
                  <a:cubicBezTo>
                    <a:pt x="231" y="588"/>
                    <a:pt x="210" y="536"/>
                    <a:pt x="210" y="473"/>
                  </a:cubicBezTo>
                  <a:cubicBezTo>
                    <a:pt x="210" y="420"/>
                    <a:pt x="231" y="368"/>
                    <a:pt x="252" y="315"/>
                  </a:cubicBezTo>
                  <a:cubicBezTo>
                    <a:pt x="273" y="273"/>
                    <a:pt x="304" y="242"/>
                    <a:pt x="346" y="221"/>
                  </a:cubicBezTo>
                  <a:cubicBezTo>
                    <a:pt x="388" y="190"/>
                    <a:pt x="441" y="179"/>
                    <a:pt x="493" y="179"/>
                  </a:cubicBezTo>
                  <a:close/>
                  <a:moveTo>
                    <a:pt x="514" y="1"/>
                  </a:moveTo>
                  <a:cubicBezTo>
                    <a:pt x="451" y="1"/>
                    <a:pt x="399" y="11"/>
                    <a:pt x="346" y="32"/>
                  </a:cubicBezTo>
                  <a:cubicBezTo>
                    <a:pt x="283" y="53"/>
                    <a:pt x="241" y="85"/>
                    <a:pt x="210" y="127"/>
                  </a:cubicBezTo>
                  <a:lnTo>
                    <a:pt x="210" y="11"/>
                  </a:lnTo>
                  <a:lnTo>
                    <a:pt x="0" y="11"/>
                  </a:lnTo>
                  <a:lnTo>
                    <a:pt x="0" y="1280"/>
                  </a:lnTo>
                  <a:lnTo>
                    <a:pt x="220" y="1280"/>
                  </a:lnTo>
                  <a:lnTo>
                    <a:pt x="220" y="829"/>
                  </a:lnTo>
                  <a:cubicBezTo>
                    <a:pt x="294" y="913"/>
                    <a:pt x="388" y="955"/>
                    <a:pt x="514" y="955"/>
                  </a:cubicBezTo>
                  <a:cubicBezTo>
                    <a:pt x="608" y="955"/>
                    <a:pt x="692" y="934"/>
                    <a:pt x="766" y="892"/>
                  </a:cubicBezTo>
                  <a:cubicBezTo>
                    <a:pt x="828" y="850"/>
                    <a:pt x="891" y="798"/>
                    <a:pt x="933" y="724"/>
                  </a:cubicBezTo>
                  <a:cubicBezTo>
                    <a:pt x="965" y="651"/>
                    <a:pt x="986" y="567"/>
                    <a:pt x="986" y="473"/>
                  </a:cubicBezTo>
                  <a:cubicBezTo>
                    <a:pt x="986" y="378"/>
                    <a:pt x="965" y="294"/>
                    <a:pt x="933" y="221"/>
                  </a:cubicBezTo>
                  <a:cubicBezTo>
                    <a:pt x="891" y="148"/>
                    <a:pt x="828" y="95"/>
                    <a:pt x="766" y="53"/>
                  </a:cubicBezTo>
                  <a:cubicBezTo>
                    <a:pt x="692" y="22"/>
                    <a:pt x="608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313500" y="843500"/>
              <a:ext cx="24925" cy="23875"/>
            </a:xfrm>
            <a:custGeom>
              <a:avLst/>
              <a:gdLst/>
              <a:ahLst/>
              <a:cxnLst/>
              <a:rect l="l" t="t" r="r" b="b"/>
              <a:pathLst>
                <a:path w="997" h="955" extrusionOk="0">
                  <a:moveTo>
                    <a:pt x="494" y="179"/>
                  </a:moveTo>
                  <a:cubicBezTo>
                    <a:pt x="577" y="179"/>
                    <a:pt x="640" y="211"/>
                    <a:pt x="693" y="263"/>
                  </a:cubicBezTo>
                  <a:cubicBezTo>
                    <a:pt x="745" y="315"/>
                    <a:pt x="777" y="389"/>
                    <a:pt x="777" y="473"/>
                  </a:cubicBezTo>
                  <a:cubicBezTo>
                    <a:pt x="777" y="556"/>
                    <a:pt x="745" y="630"/>
                    <a:pt x="693" y="682"/>
                  </a:cubicBezTo>
                  <a:cubicBezTo>
                    <a:pt x="640" y="735"/>
                    <a:pt x="577" y="766"/>
                    <a:pt x="494" y="766"/>
                  </a:cubicBezTo>
                  <a:cubicBezTo>
                    <a:pt x="420" y="766"/>
                    <a:pt x="347" y="735"/>
                    <a:pt x="294" y="682"/>
                  </a:cubicBezTo>
                  <a:cubicBezTo>
                    <a:pt x="242" y="630"/>
                    <a:pt x="221" y="556"/>
                    <a:pt x="221" y="473"/>
                  </a:cubicBezTo>
                  <a:cubicBezTo>
                    <a:pt x="221" y="389"/>
                    <a:pt x="242" y="315"/>
                    <a:pt x="294" y="263"/>
                  </a:cubicBezTo>
                  <a:cubicBezTo>
                    <a:pt x="347" y="211"/>
                    <a:pt x="420" y="179"/>
                    <a:pt x="494" y="179"/>
                  </a:cubicBezTo>
                  <a:close/>
                  <a:moveTo>
                    <a:pt x="494" y="1"/>
                  </a:moveTo>
                  <a:cubicBezTo>
                    <a:pt x="399" y="1"/>
                    <a:pt x="315" y="22"/>
                    <a:pt x="242" y="53"/>
                  </a:cubicBezTo>
                  <a:cubicBezTo>
                    <a:pt x="169" y="95"/>
                    <a:pt x="106" y="158"/>
                    <a:pt x="64" y="232"/>
                  </a:cubicBezTo>
                  <a:cubicBezTo>
                    <a:pt x="22" y="305"/>
                    <a:pt x="1" y="378"/>
                    <a:pt x="1" y="473"/>
                  </a:cubicBezTo>
                  <a:cubicBezTo>
                    <a:pt x="1" y="567"/>
                    <a:pt x="22" y="651"/>
                    <a:pt x="64" y="724"/>
                  </a:cubicBezTo>
                  <a:cubicBezTo>
                    <a:pt x="106" y="798"/>
                    <a:pt x="169" y="850"/>
                    <a:pt x="242" y="892"/>
                  </a:cubicBezTo>
                  <a:cubicBezTo>
                    <a:pt x="315" y="934"/>
                    <a:pt x="399" y="955"/>
                    <a:pt x="494" y="955"/>
                  </a:cubicBezTo>
                  <a:cubicBezTo>
                    <a:pt x="588" y="955"/>
                    <a:pt x="682" y="934"/>
                    <a:pt x="756" y="892"/>
                  </a:cubicBezTo>
                  <a:cubicBezTo>
                    <a:pt x="829" y="850"/>
                    <a:pt x="892" y="798"/>
                    <a:pt x="934" y="724"/>
                  </a:cubicBezTo>
                  <a:cubicBezTo>
                    <a:pt x="976" y="651"/>
                    <a:pt x="997" y="567"/>
                    <a:pt x="997" y="473"/>
                  </a:cubicBezTo>
                  <a:cubicBezTo>
                    <a:pt x="997" y="378"/>
                    <a:pt x="976" y="305"/>
                    <a:pt x="934" y="232"/>
                  </a:cubicBezTo>
                  <a:cubicBezTo>
                    <a:pt x="892" y="158"/>
                    <a:pt x="829" y="95"/>
                    <a:pt x="756" y="53"/>
                  </a:cubicBezTo>
                  <a:cubicBezTo>
                    <a:pt x="682" y="22"/>
                    <a:pt x="588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43650" y="843500"/>
              <a:ext cx="13375" cy="23625"/>
            </a:xfrm>
            <a:custGeom>
              <a:avLst/>
              <a:gdLst/>
              <a:ahLst/>
              <a:cxnLst/>
              <a:rect l="l" t="t" r="r" b="b"/>
              <a:pathLst>
                <a:path w="535" h="945" extrusionOk="0">
                  <a:moveTo>
                    <a:pt x="535" y="1"/>
                  </a:moveTo>
                  <a:cubicBezTo>
                    <a:pt x="378" y="1"/>
                    <a:pt x="273" y="43"/>
                    <a:pt x="210" y="148"/>
                  </a:cubicBezTo>
                  <a:lnTo>
                    <a:pt x="210" y="11"/>
                  </a:lnTo>
                  <a:lnTo>
                    <a:pt x="0" y="11"/>
                  </a:lnTo>
                  <a:lnTo>
                    <a:pt x="0" y="944"/>
                  </a:lnTo>
                  <a:lnTo>
                    <a:pt x="221" y="944"/>
                  </a:lnTo>
                  <a:lnTo>
                    <a:pt x="221" y="483"/>
                  </a:lnTo>
                  <a:cubicBezTo>
                    <a:pt x="221" y="399"/>
                    <a:pt x="241" y="326"/>
                    <a:pt x="283" y="273"/>
                  </a:cubicBezTo>
                  <a:cubicBezTo>
                    <a:pt x="336" y="221"/>
                    <a:pt x="399" y="200"/>
                    <a:pt x="483" y="200"/>
                  </a:cubicBezTo>
                  <a:lnTo>
                    <a:pt x="535" y="200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3359375" y="838525"/>
              <a:ext cx="17325" cy="28850"/>
            </a:xfrm>
            <a:custGeom>
              <a:avLst/>
              <a:gdLst/>
              <a:ahLst/>
              <a:cxnLst/>
              <a:rect l="l" t="t" r="r" b="b"/>
              <a:pathLst>
                <a:path w="693" h="1154" extrusionOk="0">
                  <a:moveTo>
                    <a:pt x="158" y="1"/>
                  </a:moveTo>
                  <a:lnTo>
                    <a:pt x="158" y="210"/>
                  </a:lnTo>
                  <a:lnTo>
                    <a:pt x="0" y="210"/>
                  </a:lnTo>
                  <a:lnTo>
                    <a:pt x="0" y="389"/>
                  </a:lnTo>
                  <a:lnTo>
                    <a:pt x="158" y="389"/>
                  </a:lnTo>
                  <a:lnTo>
                    <a:pt x="158" y="839"/>
                  </a:lnTo>
                  <a:cubicBezTo>
                    <a:pt x="158" y="944"/>
                    <a:pt x="189" y="1018"/>
                    <a:pt x="241" y="1070"/>
                  </a:cubicBezTo>
                  <a:cubicBezTo>
                    <a:pt x="294" y="1122"/>
                    <a:pt x="378" y="1154"/>
                    <a:pt x="483" y="1154"/>
                  </a:cubicBezTo>
                  <a:cubicBezTo>
                    <a:pt x="524" y="1154"/>
                    <a:pt x="556" y="1143"/>
                    <a:pt x="598" y="1133"/>
                  </a:cubicBezTo>
                  <a:cubicBezTo>
                    <a:pt x="629" y="1122"/>
                    <a:pt x="661" y="1112"/>
                    <a:pt x="692" y="1091"/>
                  </a:cubicBezTo>
                  <a:lnTo>
                    <a:pt x="629" y="934"/>
                  </a:lnTo>
                  <a:cubicBezTo>
                    <a:pt x="598" y="955"/>
                    <a:pt x="556" y="976"/>
                    <a:pt x="503" y="976"/>
                  </a:cubicBezTo>
                  <a:cubicBezTo>
                    <a:pt x="462" y="976"/>
                    <a:pt x="430" y="955"/>
                    <a:pt x="409" y="934"/>
                  </a:cubicBezTo>
                  <a:cubicBezTo>
                    <a:pt x="388" y="913"/>
                    <a:pt x="378" y="881"/>
                    <a:pt x="378" y="829"/>
                  </a:cubicBezTo>
                  <a:lnTo>
                    <a:pt x="378" y="389"/>
                  </a:lnTo>
                  <a:lnTo>
                    <a:pt x="629" y="389"/>
                  </a:lnTo>
                  <a:lnTo>
                    <a:pt x="629" y="210"/>
                  </a:lnTo>
                  <a:lnTo>
                    <a:pt x="378" y="21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933775" y="1740525"/>
              <a:ext cx="21525" cy="30425"/>
            </a:xfrm>
            <a:custGeom>
              <a:avLst/>
              <a:gdLst/>
              <a:ahLst/>
              <a:cxnLst/>
              <a:rect l="l" t="t" r="r" b="b"/>
              <a:pathLst>
                <a:path w="861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860" y="1217"/>
                  </a:lnTo>
                  <a:lnTo>
                    <a:pt x="860" y="1028"/>
                  </a:lnTo>
                  <a:lnTo>
                    <a:pt x="221" y="102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957900" y="1747350"/>
              <a:ext cx="21250" cy="23875"/>
            </a:xfrm>
            <a:custGeom>
              <a:avLst/>
              <a:gdLst/>
              <a:ahLst/>
              <a:cxnLst/>
              <a:rect l="l" t="t" r="r" b="b"/>
              <a:pathLst>
                <a:path w="850" h="955" extrusionOk="0">
                  <a:moveTo>
                    <a:pt x="629" y="546"/>
                  </a:moveTo>
                  <a:lnTo>
                    <a:pt x="629" y="650"/>
                  </a:lnTo>
                  <a:cubicBezTo>
                    <a:pt x="608" y="703"/>
                    <a:pt x="587" y="734"/>
                    <a:pt x="545" y="766"/>
                  </a:cubicBezTo>
                  <a:cubicBezTo>
                    <a:pt x="503" y="787"/>
                    <a:pt x="451" y="797"/>
                    <a:pt x="399" y="797"/>
                  </a:cubicBezTo>
                  <a:cubicBezTo>
                    <a:pt x="336" y="797"/>
                    <a:pt x="294" y="787"/>
                    <a:pt x="262" y="766"/>
                  </a:cubicBezTo>
                  <a:cubicBezTo>
                    <a:pt x="231" y="745"/>
                    <a:pt x="220" y="713"/>
                    <a:pt x="220" y="671"/>
                  </a:cubicBezTo>
                  <a:cubicBezTo>
                    <a:pt x="220" y="587"/>
                    <a:pt x="283" y="546"/>
                    <a:pt x="409" y="546"/>
                  </a:cubicBezTo>
                  <a:close/>
                  <a:moveTo>
                    <a:pt x="420" y="0"/>
                  </a:moveTo>
                  <a:cubicBezTo>
                    <a:pt x="346" y="0"/>
                    <a:pt x="273" y="11"/>
                    <a:pt x="210" y="32"/>
                  </a:cubicBezTo>
                  <a:cubicBezTo>
                    <a:pt x="137" y="53"/>
                    <a:pt x="74" y="84"/>
                    <a:pt x="32" y="116"/>
                  </a:cubicBezTo>
                  <a:lnTo>
                    <a:pt x="116" y="273"/>
                  </a:lnTo>
                  <a:cubicBezTo>
                    <a:pt x="147" y="252"/>
                    <a:pt x="189" y="221"/>
                    <a:pt x="241" y="210"/>
                  </a:cubicBezTo>
                  <a:cubicBezTo>
                    <a:pt x="294" y="189"/>
                    <a:pt x="346" y="189"/>
                    <a:pt x="399" y="189"/>
                  </a:cubicBezTo>
                  <a:cubicBezTo>
                    <a:pt x="472" y="189"/>
                    <a:pt x="535" y="200"/>
                    <a:pt x="577" y="242"/>
                  </a:cubicBezTo>
                  <a:cubicBezTo>
                    <a:pt x="608" y="273"/>
                    <a:pt x="629" y="325"/>
                    <a:pt x="629" y="388"/>
                  </a:cubicBezTo>
                  <a:lnTo>
                    <a:pt x="629" y="399"/>
                  </a:lnTo>
                  <a:lnTo>
                    <a:pt x="388" y="399"/>
                  </a:lnTo>
                  <a:cubicBezTo>
                    <a:pt x="252" y="399"/>
                    <a:pt x="158" y="430"/>
                    <a:pt x="95" y="472"/>
                  </a:cubicBezTo>
                  <a:cubicBezTo>
                    <a:pt x="32" y="525"/>
                    <a:pt x="0" y="598"/>
                    <a:pt x="0" y="682"/>
                  </a:cubicBezTo>
                  <a:cubicBezTo>
                    <a:pt x="0" y="734"/>
                    <a:pt x="21" y="776"/>
                    <a:pt x="42" y="818"/>
                  </a:cubicBezTo>
                  <a:cubicBezTo>
                    <a:pt x="74" y="870"/>
                    <a:pt x="116" y="902"/>
                    <a:pt x="168" y="923"/>
                  </a:cubicBezTo>
                  <a:cubicBezTo>
                    <a:pt x="220" y="944"/>
                    <a:pt x="283" y="954"/>
                    <a:pt x="346" y="954"/>
                  </a:cubicBezTo>
                  <a:cubicBezTo>
                    <a:pt x="420" y="954"/>
                    <a:pt x="483" y="944"/>
                    <a:pt x="524" y="923"/>
                  </a:cubicBezTo>
                  <a:cubicBezTo>
                    <a:pt x="577" y="902"/>
                    <a:pt x="619" y="870"/>
                    <a:pt x="640" y="829"/>
                  </a:cubicBezTo>
                  <a:lnTo>
                    <a:pt x="640" y="944"/>
                  </a:lnTo>
                  <a:lnTo>
                    <a:pt x="849" y="944"/>
                  </a:lnTo>
                  <a:lnTo>
                    <a:pt x="849" y="399"/>
                  </a:lnTo>
                  <a:cubicBezTo>
                    <a:pt x="849" y="263"/>
                    <a:pt x="818" y="168"/>
                    <a:pt x="745" y="105"/>
                  </a:cubicBezTo>
                  <a:cubicBezTo>
                    <a:pt x="671" y="32"/>
                    <a:pt x="566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983325" y="1747350"/>
              <a:ext cx="20450" cy="23875"/>
            </a:xfrm>
            <a:custGeom>
              <a:avLst/>
              <a:gdLst/>
              <a:ahLst/>
              <a:cxnLst/>
              <a:rect l="l" t="t" r="r" b="b"/>
              <a:pathLst>
                <a:path w="818" h="955" extrusionOk="0">
                  <a:moveTo>
                    <a:pt x="440" y="0"/>
                  </a:moveTo>
                  <a:cubicBezTo>
                    <a:pt x="315" y="0"/>
                    <a:pt x="220" y="32"/>
                    <a:pt x="147" y="84"/>
                  </a:cubicBezTo>
                  <a:cubicBezTo>
                    <a:pt x="73" y="137"/>
                    <a:pt x="32" y="210"/>
                    <a:pt x="32" y="294"/>
                  </a:cubicBezTo>
                  <a:cubicBezTo>
                    <a:pt x="32" y="357"/>
                    <a:pt x="53" y="420"/>
                    <a:pt x="84" y="451"/>
                  </a:cubicBezTo>
                  <a:cubicBezTo>
                    <a:pt x="126" y="493"/>
                    <a:pt x="168" y="514"/>
                    <a:pt x="210" y="535"/>
                  </a:cubicBezTo>
                  <a:cubicBezTo>
                    <a:pt x="262" y="546"/>
                    <a:pt x="325" y="556"/>
                    <a:pt x="398" y="577"/>
                  </a:cubicBezTo>
                  <a:cubicBezTo>
                    <a:pt x="472" y="587"/>
                    <a:pt x="524" y="598"/>
                    <a:pt x="556" y="608"/>
                  </a:cubicBezTo>
                  <a:cubicBezTo>
                    <a:pt x="598" y="619"/>
                    <a:pt x="608" y="640"/>
                    <a:pt x="608" y="682"/>
                  </a:cubicBezTo>
                  <a:cubicBezTo>
                    <a:pt x="608" y="745"/>
                    <a:pt x="545" y="776"/>
                    <a:pt x="409" y="776"/>
                  </a:cubicBezTo>
                  <a:cubicBezTo>
                    <a:pt x="357" y="776"/>
                    <a:pt x="294" y="776"/>
                    <a:pt x="241" y="755"/>
                  </a:cubicBezTo>
                  <a:cubicBezTo>
                    <a:pt x="178" y="734"/>
                    <a:pt x="126" y="713"/>
                    <a:pt x="84" y="692"/>
                  </a:cubicBezTo>
                  <a:lnTo>
                    <a:pt x="0" y="850"/>
                  </a:lnTo>
                  <a:cubicBezTo>
                    <a:pt x="53" y="881"/>
                    <a:pt x="105" y="912"/>
                    <a:pt x="178" y="933"/>
                  </a:cubicBezTo>
                  <a:cubicBezTo>
                    <a:pt x="252" y="944"/>
                    <a:pt x="325" y="954"/>
                    <a:pt x="398" y="954"/>
                  </a:cubicBezTo>
                  <a:cubicBezTo>
                    <a:pt x="535" y="954"/>
                    <a:pt x="629" y="933"/>
                    <a:pt x="713" y="881"/>
                  </a:cubicBezTo>
                  <a:cubicBezTo>
                    <a:pt x="786" y="829"/>
                    <a:pt x="818" y="755"/>
                    <a:pt x="818" y="671"/>
                  </a:cubicBezTo>
                  <a:cubicBezTo>
                    <a:pt x="818" y="608"/>
                    <a:pt x="807" y="556"/>
                    <a:pt x="776" y="514"/>
                  </a:cubicBezTo>
                  <a:cubicBezTo>
                    <a:pt x="734" y="483"/>
                    <a:pt x="692" y="451"/>
                    <a:pt x="650" y="441"/>
                  </a:cubicBezTo>
                  <a:cubicBezTo>
                    <a:pt x="598" y="420"/>
                    <a:pt x="535" y="409"/>
                    <a:pt x="461" y="399"/>
                  </a:cubicBezTo>
                  <a:cubicBezTo>
                    <a:pt x="388" y="388"/>
                    <a:pt x="336" y="367"/>
                    <a:pt x="304" y="357"/>
                  </a:cubicBezTo>
                  <a:cubicBezTo>
                    <a:pt x="262" y="346"/>
                    <a:pt x="241" y="315"/>
                    <a:pt x="241" y="283"/>
                  </a:cubicBezTo>
                  <a:cubicBezTo>
                    <a:pt x="241" y="252"/>
                    <a:pt x="262" y="231"/>
                    <a:pt x="294" y="210"/>
                  </a:cubicBezTo>
                  <a:cubicBezTo>
                    <a:pt x="325" y="189"/>
                    <a:pt x="377" y="179"/>
                    <a:pt x="440" y="179"/>
                  </a:cubicBezTo>
                  <a:cubicBezTo>
                    <a:pt x="545" y="179"/>
                    <a:pt x="629" y="200"/>
                    <a:pt x="713" y="252"/>
                  </a:cubicBezTo>
                  <a:lnTo>
                    <a:pt x="797" y="84"/>
                  </a:lnTo>
                  <a:cubicBezTo>
                    <a:pt x="755" y="63"/>
                    <a:pt x="702" y="42"/>
                    <a:pt x="640" y="21"/>
                  </a:cubicBezTo>
                  <a:cubicBezTo>
                    <a:pt x="577" y="11"/>
                    <a:pt x="503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005600" y="1742625"/>
              <a:ext cx="17050" cy="28600"/>
            </a:xfrm>
            <a:custGeom>
              <a:avLst/>
              <a:gdLst/>
              <a:ahLst/>
              <a:cxnLst/>
              <a:rect l="l" t="t" r="r" b="b"/>
              <a:pathLst>
                <a:path w="682" h="1144" extrusionOk="0">
                  <a:moveTo>
                    <a:pt x="147" y="1"/>
                  </a:moveTo>
                  <a:lnTo>
                    <a:pt x="147" y="210"/>
                  </a:lnTo>
                  <a:lnTo>
                    <a:pt x="0" y="210"/>
                  </a:lnTo>
                  <a:lnTo>
                    <a:pt x="0" y="389"/>
                  </a:lnTo>
                  <a:lnTo>
                    <a:pt x="147" y="389"/>
                  </a:lnTo>
                  <a:lnTo>
                    <a:pt x="147" y="829"/>
                  </a:lnTo>
                  <a:cubicBezTo>
                    <a:pt x="147" y="934"/>
                    <a:pt x="178" y="1018"/>
                    <a:pt x="231" y="1070"/>
                  </a:cubicBezTo>
                  <a:cubicBezTo>
                    <a:pt x="294" y="1122"/>
                    <a:pt x="367" y="1143"/>
                    <a:pt x="472" y="1143"/>
                  </a:cubicBezTo>
                  <a:cubicBezTo>
                    <a:pt x="514" y="1143"/>
                    <a:pt x="556" y="1143"/>
                    <a:pt x="587" y="1133"/>
                  </a:cubicBezTo>
                  <a:cubicBezTo>
                    <a:pt x="629" y="1122"/>
                    <a:pt x="661" y="1101"/>
                    <a:pt x="681" y="1080"/>
                  </a:cubicBezTo>
                  <a:lnTo>
                    <a:pt x="619" y="934"/>
                  </a:lnTo>
                  <a:cubicBezTo>
                    <a:pt x="587" y="955"/>
                    <a:pt x="545" y="965"/>
                    <a:pt x="493" y="965"/>
                  </a:cubicBezTo>
                  <a:cubicBezTo>
                    <a:pt x="451" y="965"/>
                    <a:pt x="419" y="955"/>
                    <a:pt x="398" y="934"/>
                  </a:cubicBezTo>
                  <a:cubicBezTo>
                    <a:pt x="377" y="902"/>
                    <a:pt x="367" y="871"/>
                    <a:pt x="367" y="829"/>
                  </a:cubicBezTo>
                  <a:lnTo>
                    <a:pt x="367" y="389"/>
                  </a:lnTo>
                  <a:lnTo>
                    <a:pt x="619" y="389"/>
                  </a:lnTo>
                  <a:lnTo>
                    <a:pt x="619" y="210"/>
                  </a:lnTo>
                  <a:lnTo>
                    <a:pt x="367" y="21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035725" y="1747600"/>
              <a:ext cx="39850" cy="23350"/>
            </a:xfrm>
            <a:custGeom>
              <a:avLst/>
              <a:gdLst/>
              <a:ahLst/>
              <a:cxnLst/>
              <a:rect l="l" t="t" r="r" b="b"/>
              <a:pathLst>
                <a:path w="1594" h="934" extrusionOk="0">
                  <a:moveTo>
                    <a:pt x="1" y="1"/>
                  </a:moveTo>
                  <a:lnTo>
                    <a:pt x="347" y="934"/>
                  </a:lnTo>
                  <a:lnTo>
                    <a:pt x="556" y="934"/>
                  </a:lnTo>
                  <a:lnTo>
                    <a:pt x="797" y="294"/>
                  </a:lnTo>
                  <a:lnTo>
                    <a:pt x="1038" y="934"/>
                  </a:lnTo>
                  <a:lnTo>
                    <a:pt x="1248" y="934"/>
                  </a:lnTo>
                  <a:lnTo>
                    <a:pt x="1594" y="1"/>
                  </a:lnTo>
                  <a:lnTo>
                    <a:pt x="1395" y="1"/>
                  </a:lnTo>
                  <a:lnTo>
                    <a:pt x="1143" y="693"/>
                  </a:lnTo>
                  <a:lnTo>
                    <a:pt x="892" y="1"/>
                  </a:lnTo>
                  <a:lnTo>
                    <a:pt x="713" y="1"/>
                  </a:lnTo>
                  <a:lnTo>
                    <a:pt x="451" y="69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076600" y="174735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79"/>
                  </a:moveTo>
                  <a:cubicBezTo>
                    <a:pt x="556" y="179"/>
                    <a:pt x="619" y="200"/>
                    <a:pt x="661" y="242"/>
                  </a:cubicBezTo>
                  <a:cubicBezTo>
                    <a:pt x="714" y="283"/>
                    <a:pt x="745" y="336"/>
                    <a:pt x="756" y="409"/>
                  </a:cubicBezTo>
                  <a:lnTo>
                    <a:pt x="221" y="409"/>
                  </a:lnTo>
                  <a:cubicBezTo>
                    <a:pt x="231" y="336"/>
                    <a:pt x="263" y="283"/>
                    <a:pt x="315" y="242"/>
                  </a:cubicBezTo>
                  <a:cubicBezTo>
                    <a:pt x="357" y="200"/>
                    <a:pt x="420" y="179"/>
                    <a:pt x="483" y="179"/>
                  </a:cubicBezTo>
                  <a:close/>
                  <a:moveTo>
                    <a:pt x="483" y="0"/>
                  </a:moveTo>
                  <a:cubicBezTo>
                    <a:pt x="399" y="0"/>
                    <a:pt x="315" y="21"/>
                    <a:pt x="242" y="63"/>
                  </a:cubicBezTo>
                  <a:cubicBezTo>
                    <a:pt x="169" y="105"/>
                    <a:pt x="106" y="158"/>
                    <a:pt x="64" y="231"/>
                  </a:cubicBezTo>
                  <a:cubicBezTo>
                    <a:pt x="22" y="304"/>
                    <a:pt x="1" y="388"/>
                    <a:pt x="1" y="483"/>
                  </a:cubicBezTo>
                  <a:cubicBezTo>
                    <a:pt x="1" y="567"/>
                    <a:pt x="22" y="650"/>
                    <a:pt x="74" y="724"/>
                  </a:cubicBezTo>
                  <a:cubicBezTo>
                    <a:pt x="116" y="797"/>
                    <a:pt x="169" y="860"/>
                    <a:pt x="252" y="902"/>
                  </a:cubicBezTo>
                  <a:cubicBezTo>
                    <a:pt x="326" y="933"/>
                    <a:pt x="420" y="954"/>
                    <a:pt x="525" y="954"/>
                  </a:cubicBezTo>
                  <a:cubicBezTo>
                    <a:pt x="598" y="954"/>
                    <a:pt x="672" y="944"/>
                    <a:pt x="735" y="923"/>
                  </a:cubicBezTo>
                  <a:cubicBezTo>
                    <a:pt x="797" y="891"/>
                    <a:pt x="850" y="860"/>
                    <a:pt x="892" y="808"/>
                  </a:cubicBezTo>
                  <a:lnTo>
                    <a:pt x="777" y="671"/>
                  </a:lnTo>
                  <a:cubicBezTo>
                    <a:pt x="714" y="734"/>
                    <a:pt x="630" y="776"/>
                    <a:pt x="525" y="776"/>
                  </a:cubicBezTo>
                  <a:cubicBezTo>
                    <a:pt x="441" y="776"/>
                    <a:pt x="378" y="755"/>
                    <a:pt x="326" y="713"/>
                  </a:cubicBezTo>
                  <a:cubicBezTo>
                    <a:pt x="273" y="671"/>
                    <a:pt x="242" y="619"/>
                    <a:pt x="221" y="546"/>
                  </a:cubicBezTo>
                  <a:lnTo>
                    <a:pt x="955" y="546"/>
                  </a:lnTo>
                  <a:cubicBezTo>
                    <a:pt x="955" y="525"/>
                    <a:pt x="955" y="504"/>
                    <a:pt x="955" y="483"/>
                  </a:cubicBezTo>
                  <a:cubicBezTo>
                    <a:pt x="955" y="388"/>
                    <a:pt x="944" y="304"/>
                    <a:pt x="902" y="231"/>
                  </a:cubicBezTo>
                  <a:cubicBezTo>
                    <a:pt x="860" y="158"/>
                    <a:pt x="808" y="105"/>
                    <a:pt x="735" y="63"/>
                  </a:cubicBezTo>
                  <a:cubicBezTo>
                    <a:pt x="661" y="21"/>
                    <a:pt x="577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3875" y="1747350"/>
              <a:ext cx="23850" cy="23875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82" y="179"/>
                  </a:moveTo>
                  <a:cubicBezTo>
                    <a:pt x="556" y="179"/>
                    <a:pt x="618" y="200"/>
                    <a:pt x="660" y="242"/>
                  </a:cubicBezTo>
                  <a:cubicBezTo>
                    <a:pt x="713" y="283"/>
                    <a:pt x="734" y="336"/>
                    <a:pt x="744" y="409"/>
                  </a:cubicBezTo>
                  <a:lnTo>
                    <a:pt x="220" y="409"/>
                  </a:lnTo>
                  <a:cubicBezTo>
                    <a:pt x="231" y="336"/>
                    <a:pt x="262" y="283"/>
                    <a:pt x="304" y="242"/>
                  </a:cubicBezTo>
                  <a:cubicBezTo>
                    <a:pt x="356" y="200"/>
                    <a:pt x="409" y="179"/>
                    <a:pt x="482" y="179"/>
                  </a:cubicBezTo>
                  <a:close/>
                  <a:moveTo>
                    <a:pt x="482" y="0"/>
                  </a:moveTo>
                  <a:cubicBezTo>
                    <a:pt x="388" y="0"/>
                    <a:pt x="304" y="21"/>
                    <a:pt x="231" y="63"/>
                  </a:cubicBezTo>
                  <a:cubicBezTo>
                    <a:pt x="157" y="105"/>
                    <a:pt x="105" y="158"/>
                    <a:pt x="63" y="231"/>
                  </a:cubicBezTo>
                  <a:cubicBezTo>
                    <a:pt x="21" y="304"/>
                    <a:pt x="0" y="388"/>
                    <a:pt x="0" y="483"/>
                  </a:cubicBezTo>
                  <a:cubicBezTo>
                    <a:pt x="0" y="567"/>
                    <a:pt x="21" y="650"/>
                    <a:pt x="63" y="724"/>
                  </a:cubicBezTo>
                  <a:cubicBezTo>
                    <a:pt x="105" y="797"/>
                    <a:pt x="168" y="860"/>
                    <a:pt x="241" y="902"/>
                  </a:cubicBezTo>
                  <a:cubicBezTo>
                    <a:pt x="325" y="933"/>
                    <a:pt x="419" y="954"/>
                    <a:pt x="514" y="954"/>
                  </a:cubicBezTo>
                  <a:cubicBezTo>
                    <a:pt x="598" y="954"/>
                    <a:pt x="671" y="944"/>
                    <a:pt x="734" y="923"/>
                  </a:cubicBezTo>
                  <a:cubicBezTo>
                    <a:pt x="797" y="891"/>
                    <a:pt x="849" y="860"/>
                    <a:pt x="891" y="808"/>
                  </a:cubicBezTo>
                  <a:lnTo>
                    <a:pt x="776" y="671"/>
                  </a:lnTo>
                  <a:cubicBezTo>
                    <a:pt x="713" y="734"/>
                    <a:pt x="629" y="776"/>
                    <a:pt x="524" y="776"/>
                  </a:cubicBezTo>
                  <a:cubicBezTo>
                    <a:pt x="440" y="776"/>
                    <a:pt x="377" y="755"/>
                    <a:pt x="325" y="713"/>
                  </a:cubicBezTo>
                  <a:cubicBezTo>
                    <a:pt x="262" y="671"/>
                    <a:pt x="231" y="619"/>
                    <a:pt x="220" y="546"/>
                  </a:cubicBezTo>
                  <a:lnTo>
                    <a:pt x="954" y="546"/>
                  </a:lnTo>
                  <a:cubicBezTo>
                    <a:pt x="954" y="525"/>
                    <a:pt x="954" y="504"/>
                    <a:pt x="954" y="483"/>
                  </a:cubicBezTo>
                  <a:cubicBezTo>
                    <a:pt x="954" y="388"/>
                    <a:pt x="933" y="304"/>
                    <a:pt x="891" y="231"/>
                  </a:cubicBezTo>
                  <a:cubicBezTo>
                    <a:pt x="860" y="158"/>
                    <a:pt x="797" y="105"/>
                    <a:pt x="723" y="63"/>
                  </a:cubicBezTo>
                  <a:cubicBezTo>
                    <a:pt x="660" y="21"/>
                    <a:pt x="577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132950" y="1738700"/>
              <a:ext cx="24400" cy="32250"/>
            </a:xfrm>
            <a:custGeom>
              <a:avLst/>
              <a:gdLst/>
              <a:ahLst/>
              <a:cxnLst/>
              <a:rect l="l" t="t" r="r" b="b"/>
              <a:pathLst>
                <a:path w="976" h="1290" extrusionOk="0">
                  <a:moveTo>
                    <a:pt x="1" y="1"/>
                  </a:moveTo>
                  <a:lnTo>
                    <a:pt x="1" y="1290"/>
                  </a:lnTo>
                  <a:lnTo>
                    <a:pt x="221" y="1290"/>
                  </a:lnTo>
                  <a:lnTo>
                    <a:pt x="221" y="1049"/>
                  </a:lnTo>
                  <a:lnTo>
                    <a:pt x="378" y="892"/>
                  </a:lnTo>
                  <a:lnTo>
                    <a:pt x="703" y="1290"/>
                  </a:lnTo>
                  <a:lnTo>
                    <a:pt x="975" y="1290"/>
                  </a:lnTo>
                  <a:lnTo>
                    <a:pt x="546" y="755"/>
                  </a:lnTo>
                  <a:lnTo>
                    <a:pt x="933" y="357"/>
                  </a:lnTo>
                  <a:lnTo>
                    <a:pt x="671" y="357"/>
                  </a:lnTo>
                  <a:lnTo>
                    <a:pt x="221" y="776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931700" y="1810775"/>
              <a:ext cx="23075" cy="29375"/>
            </a:xfrm>
            <a:custGeom>
              <a:avLst/>
              <a:gdLst/>
              <a:ahLst/>
              <a:cxnLst/>
              <a:rect l="l" t="t" r="r" b="b"/>
              <a:pathLst>
                <a:path w="923" h="1175" extrusionOk="0">
                  <a:moveTo>
                    <a:pt x="461" y="105"/>
                  </a:moveTo>
                  <a:cubicBezTo>
                    <a:pt x="660" y="105"/>
                    <a:pt x="797" y="273"/>
                    <a:pt x="797" y="587"/>
                  </a:cubicBezTo>
                  <a:cubicBezTo>
                    <a:pt x="797" y="891"/>
                    <a:pt x="660" y="1059"/>
                    <a:pt x="461" y="1059"/>
                  </a:cubicBezTo>
                  <a:cubicBezTo>
                    <a:pt x="262" y="1059"/>
                    <a:pt x="126" y="891"/>
                    <a:pt x="126" y="587"/>
                  </a:cubicBezTo>
                  <a:cubicBezTo>
                    <a:pt x="126" y="273"/>
                    <a:pt x="262" y="105"/>
                    <a:pt x="461" y="105"/>
                  </a:cubicBezTo>
                  <a:close/>
                  <a:moveTo>
                    <a:pt x="461" y="0"/>
                  </a:moveTo>
                  <a:cubicBezTo>
                    <a:pt x="199" y="0"/>
                    <a:pt x="0" y="220"/>
                    <a:pt x="0" y="587"/>
                  </a:cubicBezTo>
                  <a:cubicBezTo>
                    <a:pt x="0" y="954"/>
                    <a:pt x="199" y="1174"/>
                    <a:pt x="461" y="1174"/>
                  </a:cubicBezTo>
                  <a:cubicBezTo>
                    <a:pt x="734" y="1174"/>
                    <a:pt x="923" y="954"/>
                    <a:pt x="923" y="587"/>
                  </a:cubicBezTo>
                  <a:cubicBezTo>
                    <a:pt x="923" y="220"/>
                    <a:pt x="734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958675" y="1810775"/>
              <a:ext cx="30700" cy="29100"/>
            </a:xfrm>
            <a:custGeom>
              <a:avLst/>
              <a:gdLst/>
              <a:ahLst/>
              <a:cxnLst/>
              <a:rect l="l" t="t" r="r" b="b"/>
              <a:pathLst>
                <a:path w="1228" h="1164" extrusionOk="0">
                  <a:moveTo>
                    <a:pt x="252" y="74"/>
                  </a:moveTo>
                  <a:cubicBezTo>
                    <a:pt x="368" y="74"/>
                    <a:pt x="431" y="168"/>
                    <a:pt x="431" y="315"/>
                  </a:cubicBezTo>
                  <a:cubicBezTo>
                    <a:pt x="431" y="461"/>
                    <a:pt x="368" y="556"/>
                    <a:pt x="252" y="556"/>
                  </a:cubicBezTo>
                  <a:cubicBezTo>
                    <a:pt x="148" y="556"/>
                    <a:pt x="85" y="461"/>
                    <a:pt x="85" y="315"/>
                  </a:cubicBezTo>
                  <a:cubicBezTo>
                    <a:pt x="85" y="168"/>
                    <a:pt x="148" y="74"/>
                    <a:pt x="252" y="74"/>
                  </a:cubicBezTo>
                  <a:close/>
                  <a:moveTo>
                    <a:pt x="252" y="0"/>
                  </a:moveTo>
                  <a:cubicBezTo>
                    <a:pt x="106" y="0"/>
                    <a:pt x="1" y="126"/>
                    <a:pt x="1" y="315"/>
                  </a:cubicBezTo>
                  <a:cubicBezTo>
                    <a:pt x="1" y="503"/>
                    <a:pt x="106" y="629"/>
                    <a:pt x="252" y="629"/>
                  </a:cubicBezTo>
                  <a:cubicBezTo>
                    <a:pt x="410" y="629"/>
                    <a:pt x="514" y="503"/>
                    <a:pt x="514" y="315"/>
                  </a:cubicBezTo>
                  <a:cubicBezTo>
                    <a:pt x="514" y="126"/>
                    <a:pt x="410" y="0"/>
                    <a:pt x="252" y="0"/>
                  </a:cubicBezTo>
                  <a:close/>
                  <a:moveTo>
                    <a:pt x="965" y="619"/>
                  </a:moveTo>
                  <a:cubicBezTo>
                    <a:pt x="1070" y="619"/>
                    <a:pt x="1143" y="713"/>
                    <a:pt x="1143" y="860"/>
                  </a:cubicBezTo>
                  <a:cubicBezTo>
                    <a:pt x="1143" y="1006"/>
                    <a:pt x="1070" y="1090"/>
                    <a:pt x="965" y="1090"/>
                  </a:cubicBezTo>
                  <a:cubicBezTo>
                    <a:pt x="860" y="1090"/>
                    <a:pt x="787" y="1006"/>
                    <a:pt x="787" y="860"/>
                  </a:cubicBezTo>
                  <a:cubicBezTo>
                    <a:pt x="787" y="702"/>
                    <a:pt x="860" y="619"/>
                    <a:pt x="965" y="619"/>
                  </a:cubicBezTo>
                  <a:close/>
                  <a:moveTo>
                    <a:pt x="955" y="11"/>
                  </a:moveTo>
                  <a:lnTo>
                    <a:pt x="168" y="1164"/>
                  </a:lnTo>
                  <a:lnTo>
                    <a:pt x="263" y="1164"/>
                  </a:lnTo>
                  <a:lnTo>
                    <a:pt x="1049" y="11"/>
                  </a:lnTo>
                  <a:close/>
                  <a:moveTo>
                    <a:pt x="965" y="545"/>
                  </a:moveTo>
                  <a:cubicBezTo>
                    <a:pt x="808" y="545"/>
                    <a:pt x="703" y="671"/>
                    <a:pt x="703" y="860"/>
                  </a:cubicBezTo>
                  <a:cubicBezTo>
                    <a:pt x="703" y="1048"/>
                    <a:pt x="808" y="1164"/>
                    <a:pt x="965" y="1164"/>
                  </a:cubicBezTo>
                  <a:cubicBezTo>
                    <a:pt x="1122" y="1164"/>
                    <a:pt x="1227" y="1048"/>
                    <a:pt x="1227" y="860"/>
                  </a:cubicBezTo>
                  <a:cubicBezTo>
                    <a:pt x="1227" y="671"/>
                    <a:pt x="1122" y="545"/>
                    <a:pt x="965" y="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931950" y="1854275"/>
              <a:ext cx="13925" cy="18625"/>
            </a:xfrm>
            <a:custGeom>
              <a:avLst/>
              <a:gdLst/>
              <a:ahLst/>
              <a:cxnLst/>
              <a:rect l="l" t="t" r="r" b="b"/>
              <a:pathLst>
                <a:path w="557" h="745" extrusionOk="0">
                  <a:moveTo>
                    <a:pt x="315" y="63"/>
                  </a:moveTo>
                  <a:cubicBezTo>
                    <a:pt x="346" y="63"/>
                    <a:pt x="367" y="74"/>
                    <a:pt x="388" y="84"/>
                  </a:cubicBezTo>
                  <a:cubicBezTo>
                    <a:pt x="409" y="105"/>
                    <a:pt x="430" y="126"/>
                    <a:pt x="451" y="147"/>
                  </a:cubicBezTo>
                  <a:cubicBezTo>
                    <a:pt x="462" y="178"/>
                    <a:pt x="472" y="199"/>
                    <a:pt x="472" y="231"/>
                  </a:cubicBezTo>
                  <a:cubicBezTo>
                    <a:pt x="472" y="262"/>
                    <a:pt x="462" y="294"/>
                    <a:pt x="451" y="315"/>
                  </a:cubicBezTo>
                  <a:cubicBezTo>
                    <a:pt x="441" y="346"/>
                    <a:pt x="420" y="367"/>
                    <a:pt x="399" y="378"/>
                  </a:cubicBezTo>
                  <a:cubicBezTo>
                    <a:pt x="378" y="399"/>
                    <a:pt x="346" y="409"/>
                    <a:pt x="326" y="409"/>
                  </a:cubicBezTo>
                  <a:lnTo>
                    <a:pt x="74" y="409"/>
                  </a:lnTo>
                  <a:lnTo>
                    <a:pt x="74" y="63"/>
                  </a:lnTo>
                  <a:close/>
                  <a:moveTo>
                    <a:pt x="1" y="0"/>
                  </a:moveTo>
                  <a:lnTo>
                    <a:pt x="1" y="744"/>
                  </a:lnTo>
                  <a:lnTo>
                    <a:pt x="74" y="744"/>
                  </a:lnTo>
                  <a:lnTo>
                    <a:pt x="74" y="472"/>
                  </a:lnTo>
                  <a:lnTo>
                    <a:pt x="294" y="472"/>
                  </a:lnTo>
                  <a:lnTo>
                    <a:pt x="472" y="744"/>
                  </a:lnTo>
                  <a:lnTo>
                    <a:pt x="556" y="744"/>
                  </a:lnTo>
                  <a:lnTo>
                    <a:pt x="378" y="461"/>
                  </a:lnTo>
                  <a:cubicBezTo>
                    <a:pt x="409" y="451"/>
                    <a:pt x="441" y="441"/>
                    <a:pt x="462" y="409"/>
                  </a:cubicBezTo>
                  <a:cubicBezTo>
                    <a:pt x="483" y="388"/>
                    <a:pt x="504" y="367"/>
                    <a:pt x="525" y="336"/>
                  </a:cubicBezTo>
                  <a:cubicBezTo>
                    <a:pt x="535" y="304"/>
                    <a:pt x="546" y="273"/>
                    <a:pt x="546" y="231"/>
                  </a:cubicBezTo>
                  <a:cubicBezTo>
                    <a:pt x="546" y="199"/>
                    <a:pt x="535" y="178"/>
                    <a:pt x="525" y="147"/>
                  </a:cubicBezTo>
                  <a:cubicBezTo>
                    <a:pt x="514" y="116"/>
                    <a:pt x="504" y="95"/>
                    <a:pt x="483" y="74"/>
                  </a:cubicBezTo>
                  <a:cubicBezTo>
                    <a:pt x="462" y="53"/>
                    <a:pt x="430" y="32"/>
                    <a:pt x="409" y="11"/>
                  </a:cubicBezTo>
                  <a:cubicBezTo>
                    <a:pt x="378" y="0"/>
                    <a:pt x="346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947425" y="1858975"/>
              <a:ext cx="13900" cy="14175"/>
            </a:xfrm>
            <a:custGeom>
              <a:avLst/>
              <a:gdLst/>
              <a:ahLst/>
              <a:cxnLst/>
              <a:rect l="l" t="t" r="r" b="b"/>
              <a:pathLst>
                <a:path w="556" h="567" extrusionOk="0">
                  <a:moveTo>
                    <a:pt x="283" y="53"/>
                  </a:moveTo>
                  <a:cubicBezTo>
                    <a:pt x="314" y="53"/>
                    <a:pt x="346" y="64"/>
                    <a:pt x="377" y="85"/>
                  </a:cubicBezTo>
                  <a:cubicBezTo>
                    <a:pt x="409" y="95"/>
                    <a:pt x="430" y="127"/>
                    <a:pt x="451" y="158"/>
                  </a:cubicBezTo>
                  <a:cubicBezTo>
                    <a:pt x="472" y="179"/>
                    <a:pt x="482" y="221"/>
                    <a:pt x="482" y="263"/>
                  </a:cubicBezTo>
                  <a:lnTo>
                    <a:pt x="73" y="263"/>
                  </a:lnTo>
                  <a:cubicBezTo>
                    <a:pt x="84" y="221"/>
                    <a:pt x="94" y="190"/>
                    <a:pt x="105" y="158"/>
                  </a:cubicBezTo>
                  <a:cubicBezTo>
                    <a:pt x="126" y="127"/>
                    <a:pt x="147" y="95"/>
                    <a:pt x="178" y="85"/>
                  </a:cubicBezTo>
                  <a:cubicBezTo>
                    <a:pt x="210" y="64"/>
                    <a:pt x="241" y="53"/>
                    <a:pt x="283" y="53"/>
                  </a:cubicBezTo>
                  <a:close/>
                  <a:moveTo>
                    <a:pt x="283" y="1"/>
                  </a:moveTo>
                  <a:cubicBezTo>
                    <a:pt x="231" y="1"/>
                    <a:pt x="178" y="11"/>
                    <a:pt x="136" y="43"/>
                  </a:cubicBezTo>
                  <a:cubicBezTo>
                    <a:pt x="94" y="64"/>
                    <a:pt x="63" y="95"/>
                    <a:pt x="42" y="137"/>
                  </a:cubicBezTo>
                  <a:cubicBezTo>
                    <a:pt x="10" y="190"/>
                    <a:pt x="0" y="232"/>
                    <a:pt x="0" y="284"/>
                  </a:cubicBezTo>
                  <a:cubicBezTo>
                    <a:pt x="0" y="326"/>
                    <a:pt x="10" y="357"/>
                    <a:pt x="21" y="389"/>
                  </a:cubicBezTo>
                  <a:cubicBezTo>
                    <a:pt x="42" y="431"/>
                    <a:pt x="52" y="462"/>
                    <a:pt x="84" y="483"/>
                  </a:cubicBezTo>
                  <a:cubicBezTo>
                    <a:pt x="105" y="515"/>
                    <a:pt x="136" y="536"/>
                    <a:pt x="168" y="546"/>
                  </a:cubicBezTo>
                  <a:cubicBezTo>
                    <a:pt x="199" y="567"/>
                    <a:pt x="241" y="567"/>
                    <a:pt x="283" y="567"/>
                  </a:cubicBezTo>
                  <a:cubicBezTo>
                    <a:pt x="314" y="567"/>
                    <a:pt x="346" y="567"/>
                    <a:pt x="377" y="556"/>
                  </a:cubicBezTo>
                  <a:cubicBezTo>
                    <a:pt x="409" y="536"/>
                    <a:pt x="440" y="525"/>
                    <a:pt x="461" y="504"/>
                  </a:cubicBezTo>
                  <a:cubicBezTo>
                    <a:pt x="482" y="483"/>
                    <a:pt x="503" y="462"/>
                    <a:pt x="514" y="431"/>
                  </a:cubicBezTo>
                  <a:lnTo>
                    <a:pt x="451" y="410"/>
                  </a:lnTo>
                  <a:cubicBezTo>
                    <a:pt x="440" y="441"/>
                    <a:pt x="419" y="473"/>
                    <a:pt x="388" y="483"/>
                  </a:cubicBezTo>
                  <a:cubicBezTo>
                    <a:pt x="356" y="504"/>
                    <a:pt x="314" y="515"/>
                    <a:pt x="283" y="515"/>
                  </a:cubicBezTo>
                  <a:cubicBezTo>
                    <a:pt x="252" y="515"/>
                    <a:pt x="220" y="504"/>
                    <a:pt x="189" y="483"/>
                  </a:cubicBezTo>
                  <a:cubicBezTo>
                    <a:pt x="157" y="473"/>
                    <a:pt x="126" y="441"/>
                    <a:pt x="115" y="410"/>
                  </a:cubicBezTo>
                  <a:cubicBezTo>
                    <a:pt x="94" y="389"/>
                    <a:pt x="84" y="347"/>
                    <a:pt x="84" y="315"/>
                  </a:cubicBezTo>
                  <a:lnTo>
                    <a:pt x="556" y="315"/>
                  </a:lnTo>
                  <a:cubicBezTo>
                    <a:pt x="556" y="305"/>
                    <a:pt x="556" y="305"/>
                    <a:pt x="556" y="294"/>
                  </a:cubicBezTo>
                  <a:lnTo>
                    <a:pt x="556" y="284"/>
                  </a:lnTo>
                  <a:cubicBezTo>
                    <a:pt x="556" y="232"/>
                    <a:pt x="545" y="190"/>
                    <a:pt x="514" y="148"/>
                  </a:cubicBezTo>
                  <a:cubicBezTo>
                    <a:pt x="493" y="95"/>
                    <a:pt x="461" y="64"/>
                    <a:pt x="419" y="43"/>
                  </a:cubicBezTo>
                  <a:cubicBezTo>
                    <a:pt x="377" y="11"/>
                    <a:pt x="335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963125" y="1858975"/>
              <a:ext cx="13150" cy="19950"/>
            </a:xfrm>
            <a:custGeom>
              <a:avLst/>
              <a:gdLst/>
              <a:ahLst/>
              <a:cxnLst/>
              <a:rect l="l" t="t" r="r" b="b"/>
              <a:pathLst>
                <a:path w="526" h="798" extrusionOk="0">
                  <a:moveTo>
                    <a:pt x="263" y="64"/>
                  </a:moveTo>
                  <a:cubicBezTo>
                    <a:pt x="294" y="64"/>
                    <a:pt x="315" y="74"/>
                    <a:pt x="347" y="85"/>
                  </a:cubicBezTo>
                  <a:cubicBezTo>
                    <a:pt x="368" y="95"/>
                    <a:pt x="389" y="106"/>
                    <a:pt x="410" y="127"/>
                  </a:cubicBezTo>
                  <a:cubicBezTo>
                    <a:pt x="431" y="148"/>
                    <a:pt x="452" y="179"/>
                    <a:pt x="462" y="200"/>
                  </a:cubicBezTo>
                  <a:lnTo>
                    <a:pt x="462" y="368"/>
                  </a:lnTo>
                  <a:cubicBezTo>
                    <a:pt x="452" y="389"/>
                    <a:pt x="452" y="410"/>
                    <a:pt x="441" y="420"/>
                  </a:cubicBezTo>
                  <a:cubicBezTo>
                    <a:pt x="420" y="441"/>
                    <a:pt x="410" y="452"/>
                    <a:pt x="399" y="462"/>
                  </a:cubicBezTo>
                  <a:cubicBezTo>
                    <a:pt x="378" y="483"/>
                    <a:pt x="357" y="494"/>
                    <a:pt x="336" y="494"/>
                  </a:cubicBezTo>
                  <a:cubicBezTo>
                    <a:pt x="315" y="504"/>
                    <a:pt x="294" y="504"/>
                    <a:pt x="274" y="504"/>
                  </a:cubicBezTo>
                  <a:cubicBezTo>
                    <a:pt x="253" y="504"/>
                    <a:pt x="221" y="504"/>
                    <a:pt x="200" y="494"/>
                  </a:cubicBezTo>
                  <a:cubicBezTo>
                    <a:pt x="169" y="483"/>
                    <a:pt x="148" y="462"/>
                    <a:pt x="127" y="441"/>
                  </a:cubicBezTo>
                  <a:cubicBezTo>
                    <a:pt x="116" y="420"/>
                    <a:pt x="95" y="399"/>
                    <a:pt x="85" y="378"/>
                  </a:cubicBezTo>
                  <a:cubicBezTo>
                    <a:pt x="74" y="347"/>
                    <a:pt x="74" y="315"/>
                    <a:pt x="74" y="284"/>
                  </a:cubicBezTo>
                  <a:cubicBezTo>
                    <a:pt x="74" y="263"/>
                    <a:pt x="74" y="232"/>
                    <a:pt x="85" y="211"/>
                  </a:cubicBezTo>
                  <a:cubicBezTo>
                    <a:pt x="95" y="179"/>
                    <a:pt x="106" y="158"/>
                    <a:pt x="127" y="137"/>
                  </a:cubicBezTo>
                  <a:cubicBezTo>
                    <a:pt x="137" y="116"/>
                    <a:pt x="158" y="95"/>
                    <a:pt x="179" y="85"/>
                  </a:cubicBezTo>
                  <a:cubicBezTo>
                    <a:pt x="211" y="74"/>
                    <a:pt x="232" y="64"/>
                    <a:pt x="263" y="64"/>
                  </a:cubicBezTo>
                  <a:close/>
                  <a:moveTo>
                    <a:pt x="253" y="1"/>
                  </a:moveTo>
                  <a:cubicBezTo>
                    <a:pt x="211" y="1"/>
                    <a:pt x="179" y="11"/>
                    <a:pt x="148" y="22"/>
                  </a:cubicBezTo>
                  <a:cubicBezTo>
                    <a:pt x="116" y="43"/>
                    <a:pt x="95" y="64"/>
                    <a:pt x="64" y="85"/>
                  </a:cubicBezTo>
                  <a:cubicBezTo>
                    <a:pt x="43" y="116"/>
                    <a:pt x="32" y="148"/>
                    <a:pt x="11" y="179"/>
                  </a:cubicBezTo>
                  <a:cubicBezTo>
                    <a:pt x="1" y="211"/>
                    <a:pt x="1" y="253"/>
                    <a:pt x="1" y="284"/>
                  </a:cubicBezTo>
                  <a:cubicBezTo>
                    <a:pt x="1" y="326"/>
                    <a:pt x="1" y="357"/>
                    <a:pt x="22" y="389"/>
                  </a:cubicBezTo>
                  <a:cubicBezTo>
                    <a:pt x="32" y="431"/>
                    <a:pt x="43" y="452"/>
                    <a:pt x="74" y="483"/>
                  </a:cubicBezTo>
                  <a:cubicBezTo>
                    <a:pt x="95" y="515"/>
                    <a:pt x="116" y="536"/>
                    <a:pt x="148" y="546"/>
                  </a:cubicBezTo>
                  <a:cubicBezTo>
                    <a:pt x="179" y="556"/>
                    <a:pt x="221" y="567"/>
                    <a:pt x="253" y="567"/>
                  </a:cubicBezTo>
                  <a:cubicBezTo>
                    <a:pt x="294" y="567"/>
                    <a:pt x="336" y="556"/>
                    <a:pt x="368" y="536"/>
                  </a:cubicBezTo>
                  <a:cubicBezTo>
                    <a:pt x="410" y="515"/>
                    <a:pt x="441" y="494"/>
                    <a:pt x="462" y="452"/>
                  </a:cubicBezTo>
                  <a:lnTo>
                    <a:pt x="462" y="567"/>
                  </a:lnTo>
                  <a:cubicBezTo>
                    <a:pt x="462" y="598"/>
                    <a:pt x="452" y="630"/>
                    <a:pt x="431" y="661"/>
                  </a:cubicBezTo>
                  <a:cubicBezTo>
                    <a:pt x="410" y="682"/>
                    <a:pt x="389" y="703"/>
                    <a:pt x="357" y="714"/>
                  </a:cubicBezTo>
                  <a:cubicBezTo>
                    <a:pt x="326" y="735"/>
                    <a:pt x="294" y="735"/>
                    <a:pt x="263" y="735"/>
                  </a:cubicBezTo>
                  <a:cubicBezTo>
                    <a:pt x="221" y="735"/>
                    <a:pt x="179" y="724"/>
                    <a:pt x="148" y="714"/>
                  </a:cubicBezTo>
                  <a:cubicBezTo>
                    <a:pt x="106" y="693"/>
                    <a:pt x="74" y="672"/>
                    <a:pt x="53" y="630"/>
                  </a:cubicBezTo>
                  <a:lnTo>
                    <a:pt x="11" y="672"/>
                  </a:lnTo>
                  <a:cubicBezTo>
                    <a:pt x="32" y="703"/>
                    <a:pt x="64" y="735"/>
                    <a:pt x="106" y="756"/>
                  </a:cubicBezTo>
                  <a:cubicBezTo>
                    <a:pt x="148" y="787"/>
                    <a:pt x="200" y="798"/>
                    <a:pt x="263" y="798"/>
                  </a:cubicBezTo>
                  <a:cubicBezTo>
                    <a:pt x="305" y="798"/>
                    <a:pt x="357" y="787"/>
                    <a:pt x="399" y="766"/>
                  </a:cubicBezTo>
                  <a:cubicBezTo>
                    <a:pt x="441" y="756"/>
                    <a:pt x="473" y="724"/>
                    <a:pt x="494" y="693"/>
                  </a:cubicBezTo>
                  <a:cubicBezTo>
                    <a:pt x="515" y="651"/>
                    <a:pt x="525" y="609"/>
                    <a:pt x="525" y="556"/>
                  </a:cubicBezTo>
                  <a:lnTo>
                    <a:pt x="525" y="11"/>
                  </a:lnTo>
                  <a:lnTo>
                    <a:pt x="462" y="11"/>
                  </a:lnTo>
                  <a:lnTo>
                    <a:pt x="462" y="127"/>
                  </a:lnTo>
                  <a:cubicBezTo>
                    <a:pt x="441" y="85"/>
                    <a:pt x="410" y="64"/>
                    <a:pt x="378" y="32"/>
                  </a:cubicBezTo>
                  <a:cubicBezTo>
                    <a:pt x="347" y="11"/>
                    <a:pt x="305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980175" y="1859250"/>
              <a:ext cx="12325" cy="13900"/>
            </a:xfrm>
            <a:custGeom>
              <a:avLst/>
              <a:gdLst/>
              <a:ahLst/>
              <a:cxnLst/>
              <a:rect l="l" t="t" r="r" b="b"/>
              <a:pathLst>
                <a:path w="493" h="556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99"/>
                    <a:pt x="11" y="462"/>
                    <a:pt x="42" y="504"/>
                  </a:cubicBezTo>
                  <a:cubicBezTo>
                    <a:pt x="74" y="535"/>
                    <a:pt x="116" y="556"/>
                    <a:pt x="179" y="556"/>
                  </a:cubicBezTo>
                  <a:cubicBezTo>
                    <a:pt x="220" y="556"/>
                    <a:pt x="273" y="545"/>
                    <a:pt x="315" y="525"/>
                  </a:cubicBezTo>
                  <a:cubicBezTo>
                    <a:pt x="357" y="504"/>
                    <a:pt x="388" y="462"/>
                    <a:pt x="409" y="420"/>
                  </a:cubicBezTo>
                  <a:lnTo>
                    <a:pt x="409" y="493"/>
                  </a:lnTo>
                  <a:cubicBezTo>
                    <a:pt x="409" y="514"/>
                    <a:pt x="420" y="525"/>
                    <a:pt x="430" y="535"/>
                  </a:cubicBezTo>
                  <a:cubicBezTo>
                    <a:pt x="441" y="545"/>
                    <a:pt x="451" y="545"/>
                    <a:pt x="462" y="545"/>
                  </a:cubicBezTo>
                  <a:lnTo>
                    <a:pt x="493" y="545"/>
                  </a:lnTo>
                  <a:lnTo>
                    <a:pt x="493" y="493"/>
                  </a:lnTo>
                  <a:cubicBezTo>
                    <a:pt x="493" y="493"/>
                    <a:pt x="483" y="483"/>
                    <a:pt x="483" y="483"/>
                  </a:cubicBezTo>
                  <a:cubicBezTo>
                    <a:pt x="472" y="483"/>
                    <a:pt x="472" y="472"/>
                    <a:pt x="472" y="462"/>
                  </a:cubicBezTo>
                  <a:lnTo>
                    <a:pt x="472" y="0"/>
                  </a:lnTo>
                  <a:lnTo>
                    <a:pt x="399" y="0"/>
                  </a:lnTo>
                  <a:lnTo>
                    <a:pt x="399" y="346"/>
                  </a:lnTo>
                  <a:cubicBezTo>
                    <a:pt x="388" y="378"/>
                    <a:pt x="378" y="399"/>
                    <a:pt x="357" y="420"/>
                  </a:cubicBezTo>
                  <a:cubicBezTo>
                    <a:pt x="336" y="451"/>
                    <a:pt x="304" y="462"/>
                    <a:pt x="283" y="472"/>
                  </a:cubicBezTo>
                  <a:cubicBezTo>
                    <a:pt x="252" y="493"/>
                    <a:pt x="231" y="493"/>
                    <a:pt x="199" y="493"/>
                  </a:cubicBezTo>
                  <a:cubicBezTo>
                    <a:pt x="158" y="493"/>
                    <a:pt x="126" y="483"/>
                    <a:pt x="105" y="451"/>
                  </a:cubicBezTo>
                  <a:cubicBezTo>
                    <a:pt x="84" y="420"/>
                    <a:pt x="74" y="367"/>
                    <a:pt x="74" y="304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996150" y="1853750"/>
              <a:ext cx="5000" cy="19400"/>
            </a:xfrm>
            <a:custGeom>
              <a:avLst/>
              <a:gdLst/>
              <a:ahLst/>
              <a:cxnLst/>
              <a:rect l="l" t="t" r="r" b="b"/>
              <a:pathLst>
                <a:path w="200" h="776" extrusionOk="0">
                  <a:moveTo>
                    <a:pt x="1" y="0"/>
                  </a:moveTo>
                  <a:lnTo>
                    <a:pt x="1" y="671"/>
                  </a:lnTo>
                  <a:cubicBezTo>
                    <a:pt x="1" y="703"/>
                    <a:pt x="11" y="734"/>
                    <a:pt x="32" y="745"/>
                  </a:cubicBezTo>
                  <a:cubicBezTo>
                    <a:pt x="43" y="765"/>
                    <a:pt x="74" y="776"/>
                    <a:pt x="106" y="776"/>
                  </a:cubicBezTo>
                  <a:lnTo>
                    <a:pt x="158" y="776"/>
                  </a:lnTo>
                  <a:cubicBezTo>
                    <a:pt x="179" y="765"/>
                    <a:pt x="189" y="765"/>
                    <a:pt x="200" y="755"/>
                  </a:cubicBezTo>
                  <a:lnTo>
                    <a:pt x="189" y="703"/>
                  </a:lnTo>
                  <a:cubicBezTo>
                    <a:pt x="179" y="703"/>
                    <a:pt x="168" y="703"/>
                    <a:pt x="158" y="713"/>
                  </a:cubicBezTo>
                  <a:lnTo>
                    <a:pt x="127" y="713"/>
                  </a:lnTo>
                  <a:cubicBezTo>
                    <a:pt x="106" y="713"/>
                    <a:pt x="95" y="713"/>
                    <a:pt x="85" y="703"/>
                  </a:cubicBezTo>
                  <a:cubicBezTo>
                    <a:pt x="74" y="692"/>
                    <a:pt x="74" y="671"/>
                    <a:pt x="74" y="65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002175" y="1858975"/>
              <a:ext cx="12350" cy="14175"/>
            </a:xfrm>
            <a:custGeom>
              <a:avLst/>
              <a:gdLst/>
              <a:ahLst/>
              <a:cxnLst/>
              <a:rect l="l" t="t" r="r" b="b"/>
              <a:pathLst>
                <a:path w="494" h="567" extrusionOk="0">
                  <a:moveTo>
                    <a:pt x="242" y="284"/>
                  </a:moveTo>
                  <a:cubicBezTo>
                    <a:pt x="263" y="284"/>
                    <a:pt x="294" y="284"/>
                    <a:pt x="315" y="294"/>
                  </a:cubicBezTo>
                  <a:cubicBezTo>
                    <a:pt x="347" y="294"/>
                    <a:pt x="368" y="305"/>
                    <a:pt x="389" y="315"/>
                  </a:cubicBezTo>
                  <a:lnTo>
                    <a:pt x="389" y="389"/>
                  </a:lnTo>
                  <a:cubicBezTo>
                    <a:pt x="389" y="399"/>
                    <a:pt x="389" y="410"/>
                    <a:pt x="389" y="410"/>
                  </a:cubicBezTo>
                  <a:cubicBezTo>
                    <a:pt x="378" y="420"/>
                    <a:pt x="378" y="431"/>
                    <a:pt x="368" y="441"/>
                  </a:cubicBezTo>
                  <a:cubicBezTo>
                    <a:pt x="347" y="462"/>
                    <a:pt x="326" y="483"/>
                    <a:pt x="294" y="494"/>
                  </a:cubicBezTo>
                  <a:cubicBezTo>
                    <a:pt x="263" y="504"/>
                    <a:pt x="231" y="515"/>
                    <a:pt x="200" y="515"/>
                  </a:cubicBezTo>
                  <a:cubicBezTo>
                    <a:pt x="169" y="515"/>
                    <a:pt x="148" y="504"/>
                    <a:pt x="127" y="494"/>
                  </a:cubicBezTo>
                  <a:cubicBezTo>
                    <a:pt x="106" y="483"/>
                    <a:pt x="95" y="473"/>
                    <a:pt x="85" y="452"/>
                  </a:cubicBezTo>
                  <a:cubicBezTo>
                    <a:pt x="74" y="431"/>
                    <a:pt x="64" y="420"/>
                    <a:pt x="64" y="399"/>
                  </a:cubicBezTo>
                  <a:cubicBezTo>
                    <a:pt x="64" y="357"/>
                    <a:pt x="85" y="336"/>
                    <a:pt x="116" y="315"/>
                  </a:cubicBezTo>
                  <a:cubicBezTo>
                    <a:pt x="148" y="294"/>
                    <a:pt x="190" y="284"/>
                    <a:pt x="242" y="284"/>
                  </a:cubicBezTo>
                  <a:close/>
                  <a:moveTo>
                    <a:pt x="242" y="1"/>
                  </a:moveTo>
                  <a:cubicBezTo>
                    <a:pt x="210" y="1"/>
                    <a:pt x="169" y="11"/>
                    <a:pt x="137" y="22"/>
                  </a:cubicBezTo>
                  <a:cubicBezTo>
                    <a:pt x="106" y="32"/>
                    <a:pt x="64" y="53"/>
                    <a:pt x="32" y="74"/>
                  </a:cubicBezTo>
                  <a:lnTo>
                    <a:pt x="64" y="127"/>
                  </a:lnTo>
                  <a:cubicBezTo>
                    <a:pt x="95" y="106"/>
                    <a:pt x="116" y="85"/>
                    <a:pt x="148" y="74"/>
                  </a:cubicBezTo>
                  <a:cubicBezTo>
                    <a:pt x="179" y="64"/>
                    <a:pt x="210" y="64"/>
                    <a:pt x="231" y="64"/>
                  </a:cubicBezTo>
                  <a:cubicBezTo>
                    <a:pt x="284" y="64"/>
                    <a:pt x="326" y="74"/>
                    <a:pt x="347" y="106"/>
                  </a:cubicBezTo>
                  <a:cubicBezTo>
                    <a:pt x="378" y="127"/>
                    <a:pt x="389" y="169"/>
                    <a:pt x="389" y="211"/>
                  </a:cubicBezTo>
                  <a:lnTo>
                    <a:pt x="389" y="263"/>
                  </a:lnTo>
                  <a:cubicBezTo>
                    <a:pt x="368" y="253"/>
                    <a:pt x="347" y="242"/>
                    <a:pt x="315" y="242"/>
                  </a:cubicBezTo>
                  <a:cubicBezTo>
                    <a:pt x="284" y="232"/>
                    <a:pt x="252" y="232"/>
                    <a:pt x="231" y="232"/>
                  </a:cubicBezTo>
                  <a:cubicBezTo>
                    <a:pt x="190" y="232"/>
                    <a:pt x="148" y="242"/>
                    <a:pt x="106" y="253"/>
                  </a:cubicBezTo>
                  <a:cubicBezTo>
                    <a:pt x="74" y="263"/>
                    <a:pt x="43" y="284"/>
                    <a:pt x="32" y="315"/>
                  </a:cubicBezTo>
                  <a:cubicBezTo>
                    <a:pt x="11" y="336"/>
                    <a:pt x="1" y="368"/>
                    <a:pt x="1" y="399"/>
                  </a:cubicBezTo>
                  <a:cubicBezTo>
                    <a:pt x="1" y="431"/>
                    <a:pt x="1" y="462"/>
                    <a:pt x="22" y="483"/>
                  </a:cubicBezTo>
                  <a:cubicBezTo>
                    <a:pt x="32" y="515"/>
                    <a:pt x="64" y="536"/>
                    <a:pt x="85" y="546"/>
                  </a:cubicBezTo>
                  <a:cubicBezTo>
                    <a:pt x="116" y="567"/>
                    <a:pt x="148" y="567"/>
                    <a:pt x="179" y="567"/>
                  </a:cubicBezTo>
                  <a:cubicBezTo>
                    <a:pt x="221" y="567"/>
                    <a:pt x="263" y="556"/>
                    <a:pt x="305" y="546"/>
                  </a:cubicBezTo>
                  <a:cubicBezTo>
                    <a:pt x="347" y="525"/>
                    <a:pt x="378" y="504"/>
                    <a:pt x="399" y="473"/>
                  </a:cubicBezTo>
                  <a:lnTo>
                    <a:pt x="399" y="515"/>
                  </a:lnTo>
                  <a:cubicBezTo>
                    <a:pt x="399" y="525"/>
                    <a:pt x="410" y="536"/>
                    <a:pt x="420" y="546"/>
                  </a:cubicBezTo>
                  <a:cubicBezTo>
                    <a:pt x="431" y="556"/>
                    <a:pt x="441" y="556"/>
                    <a:pt x="462" y="556"/>
                  </a:cubicBezTo>
                  <a:lnTo>
                    <a:pt x="494" y="556"/>
                  </a:lnTo>
                  <a:lnTo>
                    <a:pt x="494" y="504"/>
                  </a:lnTo>
                  <a:cubicBezTo>
                    <a:pt x="483" y="504"/>
                    <a:pt x="473" y="494"/>
                    <a:pt x="473" y="494"/>
                  </a:cubicBezTo>
                  <a:cubicBezTo>
                    <a:pt x="462" y="494"/>
                    <a:pt x="462" y="483"/>
                    <a:pt x="462" y="473"/>
                  </a:cubicBezTo>
                  <a:lnTo>
                    <a:pt x="462" y="221"/>
                  </a:lnTo>
                  <a:cubicBezTo>
                    <a:pt x="462" y="148"/>
                    <a:pt x="441" y="95"/>
                    <a:pt x="399" y="64"/>
                  </a:cubicBezTo>
                  <a:cubicBezTo>
                    <a:pt x="368" y="22"/>
                    <a:pt x="315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017650" y="1858975"/>
              <a:ext cx="6825" cy="13925"/>
            </a:xfrm>
            <a:custGeom>
              <a:avLst/>
              <a:gdLst/>
              <a:ahLst/>
              <a:cxnLst/>
              <a:rect l="l" t="t" r="r" b="b"/>
              <a:pathLst>
                <a:path w="273" h="557" extrusionOk="0">
                  <a:moveTo>
                    <a:pt x="241" y="1"/>
                  </a:moveTo>
                  <a:cubicBezTo>
                    <a:pt x="210" y="11"/>
                    <a:pt x="179" y="22"/>
                    <a:pt x="147" y="43"/>
                  </a:cubicBezTo>
                  <a:cubicBezTo>
                    <a:pt x="116" y="74"/>
                    <a:pt x="84" y="106"/>
                    <a:pt x="63" y="137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556"/>
                  </a:lnTo>
                  <a:lnTo>
                    <a:pt x="74" y="556"/>
                  </a:lnTo>
                  <a:lnTo>
                    <a:pt x="74" y="221"/>
                  </a:lnTo>
                  <a:cubicBezTo>
                    <a:pt x="84" y="169"/>
                    <a:pt x="116" y="137"/>
                    <a:pt x="147" y="116"/>
                  </a:cubicBezTo>
                  <a:cubicBezTo>
                    <a:pt x="189" y="85"/>
                    <a:pt x="231" y="74"/>
                    <a:pt x="273" y="74"/>
                  </a:cubicBezTo>
                  <a:lnTo>
                    <a:pt x="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026825" y="1853750"/>
              <a:ext cx="1850" cy="19150"/>
            </a:xfrm>
            <a:custGeom>
              <a:avLst/>
              <a:gdLst/>
              <a:ahLst/>
              <a:cxnLst/>
              <a:rect l="l" t="t" r="r" b="b"/>
              <a:pathLst>
                <a:path w="74" h="766" extrusionOk="0">
                  <a:moveTo>
                    <a:pt x="0" y="0"/>
                  </a:moveTo>
                  <a:lnTo>
                    <a:pt x="0" y="105"/>
                  </a:lnTo>
                  <a:lnTo>
                    <a:pt x="74" y="105"/>
                  </a:lnTo>
                  <a:lnTo>
                    <a:pt x="74" y="0"/>
                  </a:lnTo>
                  <a:close/>
                  <a:moveTo>
                    <a:pt x="0" y="220"/>
                  </a:moveTo>
                  <a:lnTo>
                    <a:pt x="0" y="765"/>
                  </a:lnTo>
                  <a:lnTo>
                    <a:pt x="74" y="765"/>
                  </a:lnTo>
                  <a:lnTo>
                    <a:pt x="74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031275" y="1854525"/>
              <a:ext cx="8150" cy="18625"/>
            </a:xfrm>
            <a:custGeom>
              <a:avLst/>
              <a:gdLst/>
              <a:ahLst/>
              <a:cxnLst/>
              <a:rect l="l" t="t" r="r" b="b"/>
              <a:pathLst>
                <a:path w="326" h="745" extrusionOk="0">
                  <a:moveTo>
                    <a:pt x="84" y="1"/>
                  </a:moveTo>
                  <a:lnTo>
                    <a:pt x="84" y="189"/>
                  </a:lnTo>
                  <a:lnTo>
                    <a:pt x="0" y="189"/>
                  </a:lnTo>
                  <a:lnTo>
                    <a:pt x="0" y="242"/>
                  </a:lnTo>
                  <a:lnTo>
                    <a:pt x="84" y="242"/>
                  </a:lnTo>
                  <a:lnTo>
                    <a:pt x="84" y="640"/>
                  </a:lnTo>
                  <a:cubicBezTo>
                    <a:pt x="84" y="661"/>
                    <a:pt x="84" y="682"/>
                    <a:pt x="95" y="703"/>
                  </a:cubicBezTo>
                  <a:cubicBezTo>
                    <a:pt x="105" y="714"/>
                    <a:pt x="116" y="724"/>
                    <a:pt x="137" y="734"/>
                  </a:cubicBezTo>
                  <a:cubicBezTo>
                    <a:pt x="158" y="745"/>
                    <a:pt x="179" y="745"/>
                    <a:pt x="200" y="745"/>
                  </a:cubicBezTo>
                  <a:lnTo>
                    <a:pt x="252" y="745"/>
                  </a:lnTo>
                  <a:cubicBezTo>
                    <a:pt x="273" y="734"/>
                    <a:pt x="283" y="734"/>
                    <a:pt x="294" y="724"/>
                  </a:cubicBezTo>
                  <a:cubicBezTo>
                    <a:pt x="304" y="724"/>
                    <a:pt x="315" y="714"/>
                    <a:pt x="325" y="714"/>
                  </a:cubicBezTo>
                  <a:lnTo>
                    <a:pt x="304" y="661"/>
                  </a:lnTo>
                  <a:cubicBezTo>
                    <a:pt x="294" y="661"/>
                    <a:pt x="283" y="661"/>
                    <a:pt x="273" y="672"/>
                  </a:cubicBezTo>
                  <a:cubicBezTo>
                    <a:pt x="252" y="682"/>
                    <a:pt x="241" y="682"/>
                    <a:pt x="221" y="682"/>
                  </a:cubicBezTo>
                  <a:cubicBezTo>
                    <a:pt x="200" y="682"/>
                    <a:pt x="189" y="672"/>
                    <a:pt x="168" y="661"/>
                  </a:cubicBezTo>
                  <a:cubicBezTo>
                    <a:pt x="158" y="651"/>
                    <a:pt x="158" y="640"/>
                    <a:pt x="147" y="619"/>
                  </a:cubicBezTo>
                  <a:lnTo>
                    <a:pt x="147" y="242"/>
                  </a:lnTo>
                  <a:lnTo>
                    <a:pt x="283" y="242"/>
                  </a:lnTo>
                  <a:lnTo>
                    <a:pt x="283" y="189"/>
                  </a:lnTo>
                  <a:lnTo>
                    <a:pt x="147" y="189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039925" y="1859250"/>
              <a:ext cx="13375" cy="19675"/>
            </a:xfrm>
            <a:custGeom>
              <a:avLst/>
              <a:gdLst/>
              <a:ahLst/>
              <a:cxnLst/>
              <a:rect l="l" t="t" r="r" b="b"/>
              <a:pathLst>
                <a:path w="535" h="787" extrusionOk="0">
                  <a:moveTo>
                    <a:pt x="0" y="0"/>
                  </a:moveTo>
                  <a:lnTo>
                    <a:pt x="241" y="545"/>
                  </a:lnTo>
                  <a:cubicBezTo>
                    <a:pt x="220" y="598"/>
                    <a:pt x="210" y="629"/>
                    <a:pt x="199" y="650"/>
                  </a:cubicBezTo>
                  <a:cubicBezTo>
                    <a:pt x="189" y="682"/>
                    <a:pt x="179" y="692"/>
                    <a:pt x="168" y="703"/>
                  </a:cubicBezTo>
                  <a:cubicBezTo>
                    <a:pt x="158" y="713"/>
                    <a:pt x="158" y="713"/>
                    <a:pt x="147" y="713"/>
                  </a:cubicBezTo>
                  <a:cubicBezTo>
                    <a:pt x="137" y="713"/>
                    <a:pt x="137" y="724"/>
                    <a:pt x="126" y="724"/>
                  </a:cubicBezTo>
                  <a:cubicBezTo>
                    <a:pt x="116" y="713"/>
                    <a:pt x="105" y="713"/>
                    <a:pt x="95" y="713"/>
                  </a:cubicBezTo>
                  <a:lnTo>
                    <a:pt x="95" y="787"/>
                  </a:lnTo>
                  <a:lnTo>
                    <a:pt x="137" y="787"/>
                  </a:lnTo>
                  <a:cubicBezTo>
                    <a:pt x="158" y="787"/>
                    <a:pt x="179" y="776"/>
                    <a:pt x="189" y="776"/>
                  </a:cubicBezTo>
                  <a:cubicBezTo>
                    <a:pt x="210" y="766"/>
                    <a:pt x="220" y="755"/>
                    <a:pt x="231" y="745"/>
                  </a:cubicBezTo>
                  <a:cubicBezTo>
                    <a:pt x="241" y="734"/>
                    <a:pt x="252" y="724"/>
                    <a:pt x="252" y="703"/>
                  </a:cubicBezTo>
                  <a:lnTo>
                    <a:pt x="535" y="0"/>
                  </a:lnTo>
                  <a:lnTo>
                    <a:pt x="462" y="0"/>
                  </a:lnTo>
                  <a:lnTo>
                    <a:pt x="283" y="4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931700" y="1895150"/>
              <a:ext cx="22300" cy="29375"/>
            </a:xfrm>
            <a:custGeom>
              <a:avLst/>
              <a:gdLst/>
              <a:ahLst/>
              <a:cxnLst/>
              <a:rect l="l" t="t" r="r" b="b"/>
              <a:pathLst>
                <a:path w="892" h="1175" extrusionOk="0">
                  <a:moveTo>
                    <a:pt x="440" y="105"/>
                  </a:moveTo>
                  <a:cubicBezTo>
                    <a:pt x="619" y="105"/>
                    <a:pt x="723" y="179"/>
                    <a:pt x="723" y="315"/>
                  </a:cubicBezTo>
                  <a:cubicBezTo>
                    <a:pt x="723" y="441"/>
                    <a:pt x="619" y="514"/>
                    <a:pt x="440" y="514"/>
                  </a:cubicBezTo>
                  <a:cubicBezTo>
                    <a:pt x="262" y="514"/>
                    <a:pt x="157" y="441"/>
                    <a:pt x="157" y="304"/>
                  </a:cubicBezTo>
                  <a:cubicBezTo>
                    <a:pt x="157" y="179"/>
                    <a:pt x="262" y="105"/>
                    <a:pt x="440" y="105"/>
                  </a:cubicBezTo>
                  <a:close/>
                  <a:moveTo>
                    <a:pt x="440" y="608"/>
                  </a:moveTo>
                  <a:cubicBezTo>
                    <a:pt x="639" y="608"/>
                    <a:pt x="765" y="703"/>
                    <a:pt x="765" y="839"/>
                  </a:cubicBezTo>
                  <a:cubicBezTo>
                    <a:pt x="765" y="986"/>
                    <a:pt x="639" y="1070"/>
                    <a:pt x="440" y="1070"/>
                  </a:cubicBezTo>
                  <a:cubicBezTo>
                    <a:pt x="241" y="1070"/>
                    <a:pt x="115" y="986"/>
                    <a:pt x="115" y="839"/>
                  </a:cubicBezTo>
                  <a:cubicBezTo>
                    <a:pt x="115" y="703"/>
                    <a:pt x="241" y="608"/>
                    <a:pt x="440" y="608"/>
                  </a:cubicBezTo>
                  <a:close/>
                  <a:moveTo>
                    <a:pt x="440" y="0"/>
                  </a:moveTo>
                  <a:cubicBezTo>
                    <a:pt x="199" y="0"/>
                    <a:pt x="42" y="116"/>
                    <a:pt x="42" y="304"/>
                  </a:cubicBezTo>
                  <a:cubicBezTo>
                    <a:pt x="42" y="430"/>
                    <a:pt x="105" y="514"/>
                    <a:pt x="220" y="556"/>
                  </a:cubicBezTo>
                  <a:cubicBezTo>
                    <a:pt x="73" y="608"/>
                    <a:pt x="0" y="703"/>
                    <a:pt x="0" y="839"/>
                  </a:cubicBezTo>
                  <a:cubicBezTo>
                    <a:pt x="0" y="1049"/>
                    <a:pt x="168" y="1175"/>
                    <a:pt x="440" y="1175"/>
                  </a:cubicBezTo>
                  <a:cubicBezTo>
                    <a:pt x="713" y="1175"/>
                    <a:pt x="891" y="1049"/>
                    <a:pt x="891" y="839"/>
                  </a:cubicBezTo>
                  <a:cubicBezTo>
                    <a:pt x="891" y="703"/>
                    <a:pt x="807" y="608"/>
                    <a:pt x="660" y="556"/>
                  </a:cubicBezTo>
                  <a:cubicBezTo>
                    <a:pt x="786" y="514"/>
                    <a:pt x="849" y="430"/>
                    <a:pt x="849" y="304"/>
                  </a:cubicBezTo>
                  <a:cubicBezTo>
                    <a:pt x="849" y="116"/>
                    <a:pt x="681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970725" y="1902475"/>
              <a:ext cx="35675" cy="21800"/>
            </a:xfrm>
            <a:custGeom>
              <a:avLst/>
              <a:gdLst/>
              <a:ahLst/>
              <a:cxnLst/>
              <a:rect l="l" t="t" r="r" b="b"/>
              <a:pathLst>
                <a:path w="1427" h="872" extrusionOk="0">
                  <a:moveTo>
                    <a:pt x="1" y="1"/>
                  </a:moveTo>
                  <a:lnTo>
                    <a:pt x="1" y="871"/>
                  </a:lnTo>
                  <a:lnTo>
                    <a:pt x="116" y="871"/>
                  </a:lnTo>
                  <a:lnTo>
                    <a:pt x="116" y="420"/>
                  </a:lnTo>
                  <a:cubicBezTo>
                    <a:pt x="116" y="221"/>
                    <a:pt x="232" y="106"/>
                    <a:pt x="410" y="106"/>
                  </a:cubicBezTo>
                  <a:cubicBezTo>
                    <a:pt x="567" y="106"/>
                    <a:pt x="661" y="200"/>
                    <a:pt x="661" y="378"/>
                  </a:cubicBezTo>
                  <a:lnTo>
                    <a:pt x="661" y="871"/>
                  </a:lnTo>
                  <a:lnTo>
                    <a:pt x="777" y="871"/>
                  </a:lnTo>
                  <a:lnTo>
                    <a:pt x="777" y="420"/>
                  </a:lnTo>
                  <a:cubicBezTo>
                    <a:pt x="777" y="221"/>
                    <a:pt x="881" y="106"/>
                    <a:pt x="1060" y="106"/>
                  </a:cubicBezTo>
                  <a:cubicBezTo>
                    <a:pt x="1217" y="106"/>
                    <a:pt x="1311" y="200"/>
                    <a:pt x="1311" y="378"/>
                  </a:cubicBezTo>
                  <a:lnTo>
                    <a:pt x="1311" y="871"/>
                  </a:lnTo>
                  <a:lnTo>
                    <a:pt x="1427" y="871"/>
                  </a:lnTo>
                  <a:lnTo>
                    <a:pt x="1427" y="368"/>
                  </a:lnTo>
                  <a:cubicBezTo>
                    <a:pt x="1427" y="116"/>
                    <a:pt x="1290" y="1"/>
                    <a:pt x="1081" y="1"/>
                  </a:cubicBezTo>
                  <a:cubicBezTo>
                    <a:pt x="923" y="1"/>
                    <a:pt x="798" y="74"/>
                    <a:pt x="735" y="179"/>
                  </a:cubicBezTo>
                  <a:cubicBezTo>
                    <a:pt x="682" y="64"/>
                    <a:pt x="577" y="1"/>
                    <a:pt x="431" y="1"/>
                  </a:cubicBezTo>
                  <a:cubicBezTo>
                    <a:pt x="284" y="1"/>
                    <a:pt x="169" y="64"/>
                    <a:pt x="116" y="15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013725" y="1893575"/>
              <a:ext cx="4200" cy="30700"/>
            </a:xfrm>
            <a:custGeom>
              <a:avLst/>
              <a:gdLst/>
              <a:ahLst/>
              <a:cxnLst/>
              <a:rect l="l" t="t" r="r" b="b"/>
              <a:pathLst>
                <a:path w="168" h="1228" extrusionOk="0">
                  <a:moveTo>
                    <a:pt x="84" y="1"/>
                  </a:moveTo>
                  <a:cubicBezTo>
                    <a:pt x="42" y="1"/>
                    <a:pt x="0" y="43"/>
                    <a:pt x="0" y="84"/>
                  </a:cubicBezTo>
                  <a:cubicBezTo>
                    <a:pt x="0" y="137"/>
                    <a:pt x="42" y="168"/>
                    <a:pt x="84" y="168"/>
                  </a:cubicBezTo>
                  <a:cubicBezTo>
                    <a:pt x="136" y="168"/>
                    <a:pt x="168" y="137"/>
                    <a:pt x="168" y="84"/>
                  </a:cubicBezTo>
                  <a:cubicBezTo>
                    <a:pt x="168" y="43"/>
                    <a:pt x="136" y="1"/>
                    <a:pt x="84" y="1"/>
                  </a:cubicBezTo>
                  <a:close/>
                  <a:moveTo>
                    <a:pt x="32" y="357"/>
                  </a:moveTo>
                  <a:lnTo>
                    <a:pt x="32" y="1227"/>
                  </a:lnTo>
                  <a:lnTo>
                    <a:pt x="147" y="1227"/>
                  </a:lnTo>
                  <a:lnTo>
                    <a:pt x="147" y="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025500" y="1902475"/>
              <a:ext cx="19950" cy="21800"/>
            </a:xfrm>
            <a:custGeom>
              <a:avLst/>
              <a:gdLst/>
              <a:ahLst/>
              <a:cxnLst/>
              <a:rect l="l" t="t" r="r" b="b"/>
              <a:pathLst>
                <a:path w="798" h="872" extrusionOk="0">
                  <a:moveTo>
                    <a:pt x="1" y="1"/>
                  </a:moveTo>
                  <a:lnTo>
                    <a:pt x="1" y="871"/>
                  </a:lnTo>
                  <a:lnTo>
                    <a:pt x="116" y="871"/>
                  </a:lnTo>
                  <a:lnTo>
                    <a:pt x="116" y="420"/>
                  </a:lnTo>
                  <a:cubicBezTo>
                    <a:pt x="116" y="221"/>
                    <a:pt x="231" y="106"/>
                    <a:pt x="420" y="106"/>
                  </a:cubicBezTo>
                  <a:cubicBezTo>
                    <a:pt x="577" y="106"/>
                    <a:pt x="682" y="200"/>
                    <a:pt x="682" y="378"/>
                  </a:cubicBezTo>
                  <a:lnTo>
                    <a:pt x="682" y="871"/>
                  </a:lnTo>
                  <a:lnTo>
                    <a:pt x="797" y="871"/>
                  </a:lnTo>
                  <a:lnTo>
                    <a:pt x="797" y="368"/>
                  </a:lnTo>
                  <a:cubicBezTo>
                    <a:pt x="797" y="116"/>
                    <a:pt x="651" y="1"/>
                    <a:pt x="441" y="1"/>
                  </a:cubicBezTo>
                  <a:cubicBezTo>
                    <a:pt x="294" y="1"/>
                    <a:pt x="168" y="64"/>
                    <a:pt x="106" y="169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3053025" y="1902475"/>
              <a:ext cx="19675" cy="22050"/>
            </a:xfrm>
            <a:custGeom>
              <a:avLst/>
              <a:gdLst/>
              <a:ahLst/>
              <a:cxnLst/>
              <a:rect l="l" t="t" r="r" b="b"/>
              <a:pathLst>
                <a:path w="787" h="882" extrusionOk="0">
                  <a:moveTo>
                    <a:pt x="0" y="1"/>
                  </a:moveTo>
                  <a:lnTo>
                    <a:pt x="0" y="504"/>
                  </a:lnTo>
                  <a:cubicBezTo>
                    <a:pt x="0" y="756"/>
                    <a:pt x="147" y="882"/>
                    <a:pt x="367" y="882"/>
                  </a:cubicBezTo>
                  <a:cubicBezTo>
                    <a:pt x="504" y="882"/>
                    <a:pt x="619" y="819"/>
                    <a:pt x="682" y="714"/>
                  </a:cubicBezTo>
                  <a:lnTo>
                    <a:pt x="682" y="871"/>
                  </a:lnTo>
                  <a:lnTo>
                    <a:pt x="787" y="871"/>
                  </a:lnTo>
                  <a:lnTo>
                    <a:pt x="787" y="1"/>
                  </a:lnTo>
                  <a:lnTo>
                    <a:pt x="671" y="1"/>
                  </a:lnTo>
                  <a:lnTo>
                    <a:pt x="671" y="462"/>
                  </a:lnTo>
                  <a:cubicBezTo>
                    <a:pt x="671" y="661"/>
                    <a:pt x="556" y="777"/>
                    <a:pt x="378" y="777"/>
                  </a:cubicBezTo>
                  <a:cubicBezTo>
                    <a:pt x="221" y="777"/>
                    <a:pt x="116" y="682"/>
                    <a:pt x="116" y="494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077650" y="1897775"/>
              <a:ext cx="14700" cy="26750"/>
            </a:xfrm>
            <a:custGeom>
              <a:avLst/>
              <a:gdLst/>
              <a:ahLst/>
              <a:cxnLst/>
              <a:rect l="l" t="t" r="r" b="b"/>
              <a:pathLst>
                <a:path w="588" h="1070" extrusionOk="0">
                  <a:moveTo>
                    <a:pt x="158" y="0"/>
                  </a:moveTo>
                  <a:lnTo>
                    <a:pt x="158" y="189"/>
                  </a:lnTo>
                  <a:lnTo>
                    <a:pt x="1" y="189"/>
                  </a:lnTo>
                  <a:lnTo>
                    <a:pt x="1" y="294"/>
                  </a:lnTo>
                  <a:lnTo>
                    <a:pt x="158" y="294"/>
                  </a:lnTo>
                  <a:lnTo>
                    <a:pt x="158" y="818"/>
                  </a:lnTo>
                  <a:cubicBezTo>
                    <a:pt x="158" y="975"/>
                    <a:pt x="242" y="1070"/>
                    <a:pt x="410" y="1070"/>
                  </a:cubicBezTo>
                  <a:cubicBezTo>
                    <a:pt x="472" y="1070"/>
                    <a:pt x="546" y="1049"/>
                    <a:pt x="588" y="1007"/>
                  </a:cubicBezTo>
                  <a:lnTo>
                    <a:pt x="546" y="923"/>
                  </a:lnTo>
                  <a:cubicBezTo>
                    <a:pt x="514" y="954"/>
                    <a:pt x="472" y="965"/>
                    <a:pt x="420" y="965"/>
                  </a:cubicBezTo>
                  <a:cubicBezTo>
                    <a:pt x="326" y="965"/>
                    <a:pt x="273" y="912"/>
                    <a:pt x="273" y="807"/>
                  </a:cubicBezTo>
                  <a:lnTo>
                    <a:pt x="273" y="294"/>
                  </a:lnTo>
                  <a:lnTo>
                    <a:pt x="535" y="294"/>
                  </a:lnTo>
                  <a:lnTo>
                    <a:pt x="535" y="189"/>
                  </a:lnTo>
                  <a:lnTo>
                    <a:pt x="273" y="189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3094700" y="1902475"/>
              <a:ext cx="20975" cy="22050"/>
            </a:xfrm>
            <a:custGeom>
              <a:avLst/>
              <a:gdLst/>
              <a:ahLst/>
              <a:cxnLst/>
              <a:rect l="l" t="t" r="r" b="b"/>
              <a:pathLst>
                <a:path w="839" h="882" extrusionOk="0">
                  <a:moveTo>
                    <a:pt x="419" y="95"/>
                  </a:moveTo>
                  <a:cubicBezTo>
                    <a:pt x="598" y="95"/>
                    <a:pt x="713" y="221"/>
                    <a:pt x="734" y="389"/>
                  </a:cubicBezTo>
                  <a:lnTo>
                    <a:pt x="115" y="389"/>
                  </a:lnTo>
                  <a:cubicBezTo>
                    <a:pt x="136" y="221"/>
                    <a:pt x="252" y="95"/>
                    <a:pt x="419" y="95"/>
                  </a:cubicBezTo>
                  <a:close/>
                  <a:moveTo>
                    <a:pt x="419" y="1"/>
                  </a:moveTo>
                  <a:cubicBezTo>
                    <a:pt x="178" y="1"/>
                    <a:pt x="0" y="179"/>
                    <a:pt x="0" y="441"/>
                  </a:cubicBezTo>
                  <a:cubicBezTo>
                    <a:pt x="0" y="693"/>
                    <a:pt x="189" y="882"/>
                    <a:pt x="451" y="882"/>
                  </a:cubicBezTo>
                  <a:cubicBezTo>
                    <a:pt x="587" y="882"/>
                    <a:pt x="713" y="829"/>
                    <a:pt x="786" y="735"/>
                  </a:cubicBezTo>
                  <a:lnTo>
                    <a:pt x="723" y="661"/>
                  </a:lnTo>
                  <a:cubicBezTo>
                    <a:pt x="661" y="735"/>
                    <a:pt x="566" y="777"/>
                    <a:pt x="461" y="777"/>
                  </a:cubicBezTo>
                  <a:cubicBezTo>
                    <a:pt x="273" y="777"/>
                    <a:pt x="136" y="651"/>
                    <a:pt x="115" y="473"/>
                  </a:cubicBezTo>
                  <a:lnTo>
                    <a:pt x="839" y="473"/>
                  </a:lnTo>
                  <a:cubicBezTo>
                    <a:pt x="839" y="462"/>
                    <a:pt x="839" y="452"/>
                    <a:pt x="839" y="441"/>
                  </a:cubicBezTo>
                  <a:cubicBezTo>
                    <a:pt x="839" y="179"/>
                    <a:pt x="671" y="1"/>
                    <a:pt x="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118800" y="1902475"/>
              <a:ext cx="17575" cy="22050"/>
            </a:xfrm>
            <a:custGeom>
              <a:avLst/>
              <a:gdLst/>
              <a:ahLst/>
              <a:cxnLst/>
              <a:rect l="l" t="t" r="r" b="b"/>
              <a:pathLst>
                <a:path w="703" h="882" extrusionOk="0">
                  <a:moveTo>
                    <a:pt x="367" y="1"/>
                  </a:moveTo>
                  <a:cubicBezTo>
                    <a:pt x="147" y="1"/>
                    <a:pt x="32" y="106"/>
                    <a:pt x="32" y="242"/>
                  </a:cubicBezTo>
                  <a:cubicBezTo>
                    <a:pt x="32" y="588"/>
                    <a:pt x="588" y="410"/>
                    <a:pt x="588" y="630"/>
                  </a:cubicBezTo>
                  <a:cubicBezTo>
                    <a:pt x="588" y="724"/>
                    <a:pt x="525" y="777"/>
                    <a:pt x="357" y="777"/>
                  </a:cubicBezTo>
                  <a:cubicBezTo>
                    <a:pt x="242" y="777"/>
                    <a:pt x="116" y="735"/>
                    <a:pt x="53" y="682"/>
                  </a:cubicBezTo>
                  <a:lnTo>
                    <a:pt x="1" y="766"/>
                  </a:lnTo>
                  <a:cubicBezTo>
                    <a:pt x="74" y="829"/>
                    <a:pt x="210" y="882"/>
                    <a:pt x="346" y="882"/>
                  </a:cubicBezTo>
                  <a:cubicBezTo>
                    <a:pt x="577" y="882"/>
                    <a:pt x="703" y="777"/>
                    <a:pt x="703" y="630"/>
                  </a:cubicBezTo>
                  <a:cubicBezTo>
                    <a:pt x="703" y="294"/>
                    <a:pt x="147" y="473"/>
                    <a:pt x="147" y="242"/>
                  </a:cubicBezTo>
                  <a:cubicBezTo>
                    <a:pt x="147" y="158"/>
                    <a:pt x="221" y="95"/>
                    <a:pt x="367" y="95"/>
                  </a:cubicBezTo>
                  <a:cubicBezTo>
                    <a:pt x="462" y="95"/>
                    <a:pt x="556" y="116"/>
                    <a:pt x="629" y="169"/>
                  </a:cubicBezTo>
                  <a:lnTo>
                    <a:pt x="682" y="74"/>
                  </a:lnTo>
                  <a:cubicBezTo>
                    <a:pt x="608" y="32"/>
                    <a:pt x="483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929850" y="1938650"/>
              <a:ext cx="17325" cy="18625"/>
            </a:xfrm>
            <a:custGeom>
              <a:avLst/>
              <a:gdLst/>
              <a:ahLst/>
              <a:cxnLst/>
              <a:rect l="l" t="t" r="r" b="b"/>
              <a:pathLst>
                <a:path w="693" h="745" extrusionOk="0">
                  <a:moveTo>
                    <a:pt x="347" y="84"/>
                  </a:moveTo>
                  <a:lnTo>
                    <a:pt x="493" y="451"/>
                  </a:lnTo>
                  <a:lnTo>
                    <a:pt x="200" y="451"/>
                  </a:lnTo>
                  <a:lnTo>
                    <a:pt x="347" y="84"/>
                  </a:lnTo>
                  <a:close/>
                  <a:moveTo>
                    <a:pt x="315" y="1"/>
                  </a:moveTo>
                  <a:lnTo>
                    <a:pt x="1" y="745"/>
                  </a:lnTo>
                  <a:lnTo>
                    <a:pt x="85" y="745"/>
                  </a:lnTo>
                  <a:lnTo>
                    <a:pt x="179" y="514"/>
                  </a:lnTo>
                  <a:lnTo>
                    <a:pt x="525" y="514"/>
                  </a:lnTo>
                  <a:lnTo>
                    <a:pt x="619" y="745"/>
                  </a:lnTo>
                  <a:lnTo>
                    <a:pt x="693" y="745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948200" y="1943375"/>
              <a:ext cx="11025" cy="14175"/>
            </a:xfrm>
            <a:custGeom>
              <a:avLst/>
              <a:gdLst/>
              <a:ahLst/>
              <a:cxnLst/>
              <a:rect l="l" t="t" r="r" b="b"/>
              <a:pathLst>
                <a:path w="441" h="567" extrusionOk="0">
                  <a:moveTo>
                    <a:pt x="242" y="0"/>
                  </a:moveTo>
                  <a:cubicBezTo>
                    <a:pt x="200" y="0"/>
                    <a:pt x="168" y="11"/>
                    <a:pt x="137" y="21"/>
                  </a:cubicBezTo>
                  <a:cubicBezTo>
                    <a:pt x="105" y="32"/>
                    <a:pt x="74" y="53"/>
                    <a:pt x="53" y="74"/>
                  </a:cubicBezTo>
                  <a:cubicBezTo>
                    <a:pt x="42" y="95"/>
                    <a:pt x="32" y="126"/>
                    <a:pt x="32" y="168"/>
                  </a:cubicBezTo>
                  <a:cubicBezTo>
                    <a:pt x="32" y="189"/>
                    <a:pt x="42" y="220"/>
                    <a:pt x="53" y="231"/>
                  </a:cubicBezTo>
                  <a:cubicBezTo>
                    <a:pt x="63" y="252"/>
                    <a:pt x="84" y="262"/>
                    <a:pt x="105" y="273"/>
                  </a:cubicBezTo>
                  <a:cubicBezTo>
                    <a:pt x="137" y="294"/>
                    <a:pt x="168" y="304"/>
                    <a:pt x="200" y="315"/>
                  </a:cubicBezTo>
                  <a:cubicBezTo>
                    <a:pt x="242" y="315"/>
                    <a:pt x="263" y="325"/>
                    <a:pt x="294" y="336"/>
                  </a:cubicBezTo>
                  <a:cubicBezTo>
                    <a:pt x="315" y="346"/>
                    <a:pt x="336" y="357"/>
                    <a:pt x="346" y="367"/>
                  </a:cubicBezTo>
                  <a:cubicBezTo>
                    <a:pt x="357" y="378"/>
                    <a:pt x="367" y="388"/>
                    <a:pt x="367" y="409"/>
                  </a:cubicBezTo>
                  <a:cubicBezTo>
                    <a:pt x="367" y="440"/>
                    <a:pt x="357" y="472"/>
                    <a:pt x="325" y="482"/>
                  </a:cubicBezTo>
                  <a:cubicBezTo>
                    <a:pt x="304" y="503"/>
                    <a:pt x="263" y="514"/>
                    <a:pt x="221" y="514"/>
                  </a:cubicBezTo>
                  <a:cubicBezTo>
                    <a:pt x="189" y="514"/>
                    <a:pt x="158" y="503"/>
                    <a:pt x="126" y="493"/>
                  </a:cubicBezTo>
                  <a:cubicBezTo>
                    <a:pt x="95" y="482"/>
                    <a:pt x="63" y="461"/>
                    <a:pt x="32" y="430"/>
                  </a:cubicBezTo>
                  <a:lnTo>
                    <a:pt x="0" y="482"/>
                  </a:lnTo>
                  <a:cubicBezTo>
                    <a:pt x="32" y="514"/>
                    <a:pt x="63" y="535"/>
                    <a:pt x="95" y="545"/>
                  </a:cubicBezTo>
                  <a:cubicBezTo>
                    <a:pt x="137" y="566"/>
                    <a:pt x="179" y="566"/>
                    <a:pt x="221" y="566"/>
                  </a:cubicBezTo>
                  <a:cubicBezTo>
                    <a:pt x="294" y="566"/>
                    <a:pt x="336" y="556"/>
                    <a:pt x="378" y="524"/>
                  </a:cubicBezTo>
                  <a:cubicBezTo>
                    <a:pt x="420" y="503"/>
                    <a:pt x="441" y="461"/>
                    <a:pt x="441" y="409"/>
                  </a:cubicBezTo>
                  <a:cubicBezTo>
                    <a:pt x="441" y="378"/>
                    <a:pt x="430" y="346"/>
                    <a:pt x="409" y="336"/>
                  </a:cubicBezTo>
                  <a:cubicBezTo>
                    <a:pt x="399" y="315"/>
                    <a:pt x="367" y="294"/>
                    <a:pt x="336" y="283"/>
                  </a:cubicBezTo>
                  <a:cubicBezTo>
                    <a:pt x="304" y="273"/>
                    <a:pt x="273" y="262"/>
                    <a:pt x="231" y="252"/>
                  </a:cubicBezTo>
                  <a:cubicBezTo>
                    <a:pt x="200" y="241"/>
                    <a:pt x="179" y="241"/>
                    <a:pt x="158" y="231"/>
                  </a:cubicBezTo>
                  <a:cubicBezTo>
                    <a:pt x="137" y="220"/>
                    <a:pt x="126" y="210"/>
                    <a:pt x="116" y="199"/>
                  </a:cubicBezTo>
                  <a:cubicBezTo>
                    <a:pt x="105" y="189"/>
                    <a:pt x="95" y="178"/>
                    <a:pt x="95" y="157"/>
                  </a:cubicBezTo>
                  <a:cubicBezTo>
                    <a:pt x="95" y="137"/>
                    <a:pt x="105" y="116"/>
                    <a:pt x="116" y="95"/>
                  </a:cubicBezTo>
                  <a:cubicBezTo>
                    <a:pt x="126" y="84"/>
                    <a:pt x="147" y="74"/>
                    <a:pt x="168" y="74"/>
                  </a:cubicBezTo>
                  <a:cubicBezTo>
                    <a:pt x="189" y="63"/>
                    <a:pt x="210" y="63"/>
                    <a:pt x="231" y="63"/>
                  </a:cubicBezTo>
                  <a:cubicBezTo>
                    <a:pt x="263" y="63"/>
                    <a:pt x="294" y="63"/>
                    <a:pt x="325" y="74"/>
                  </a:cubicBezTo>
                  <a:cubicBezTo>
                    <a:pt x="346" y="84"/>
                    <a:pt x="378" y="105"/>
                    <a:pt x="399" y="126"/>
                  </a:cubicBezTo>
                  <a:lnTo>
                    <a:pt x="430" y="84"/>
                  </a:lnTo>
                  <a:cubicBezTo>
                    <a:pt x="409" y="53"/>
                    <a:pt x="378" y="32"/>
                    <a:pt x="346" y="21"/>
                  </a:cubicBezTo>
                  <a:cubicBezTo>
                    <a:pt x="315" y="11"/>
                    <a:pt x="283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962100" y="1938125"/>
              <a:ext cx="5250" cy="19425"/>
            </a:xfrm>
            <a:custGeom>
              <a:avLst/>
              <a:gdLst/>
              <a:ahLst/>
              <a:cxnLst/>
              <a:rect l="l" t="t" r="r" b="b"/>
              <a:pathLst>
                <a:path w="210" h="777" extrusionOk="0">
                  <a:moveTo>
                    <a:pt x="0" y="1"/>
                  </a:moveTo>
                  <a:lnTo>
                    <a:pt x="0" y="671"/>
                  </a:lnTo>
                  <a:cubicBezTo>
                    <a:pt x="0" y="703"/>
                    <a:pt x="11" y="734"/>
                    <a:pt x="31" y="755"/>
                  </a:cubicBezTo>
                  <a:cubicBezTo>
                    <a:pt x="52" y="776"/>
                    <a:pt x="73" y="776"/>
                    <a:pt x="105" y="776"/>
                  </a:cubicBezTo>
                  <a:lnTo>
                    <a:pt x="157" y="776"/>
                  </a:lnTo>
                  <a:cubicBezTo>
                    <a:pt x="178" y="776"/>
                    <a:pt x="199" y="766"/>
                    <a:pt x="210" y="766"/>
                  </a:cubicBezTo>
                  <a:lnTo>
                    <a:pt x="199" y="703"/>
                  </a:lnTo>
                  <a:cubicBezTo>
                    <a:pt x="189" y="703"/>
                    <a:pt x="178" y="713"/>
                    <a:pt x="168" y="713"/>
                  </a:cubicBezTo>
                  <a:lnTo>
                    <a:pt x="126" y="713"/>
                  </a:lnTo>
                  <a:cubicBezTo>
                    <a:pt x="115" y="713"/>
                    <a:pt x="94" y="713"/>
                    <a:pt x="94" y="703"/>
                  </a:cubicBezTo>
                  <a:cubicBezTo>
                    <a:pt x="84" y="692"/>
                    <a:pt x="73" y="682"/>
                    <a:pt x="73" y="650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968375" y="1943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3"/>
                  </a:moveTo>
                  <a:cubicBezTo>
                    <a:pt x="315" y="63"/>
                    <a:pt x="347" y="63"/>
                    <a:pt x="378" y="84"/>
                  </a:cubicBezTo>
                  <a:cubicBezTo>
                    <a:pt x="399" y="105"/>
                    <a:pt x="430" y="126"/>
                    <a:pt x="441" y="157"/>
                  </a:cubicBezTo>
                  <a:cubicBezTo>
                    <a:pt x="462" y="189"/>
                    <a:pt x="472" y="220"/>
                    <a:pt x="483" y="262"/>
                  </a:cubicBezTo>
                  <a:lnTo>
                    <a:pt x="74" y="262"/>
                  </a:lnTo>
                  <a:cubicBezTo>
                    <a:pt x="74" y="220"/>
                    <a:pt x="84" y="189"/>
                    <a:pt x="105" y="157"/>
                  </a:cubicBezTo>
                  <a:cubicBezTo>
                    <a:pt x="126" y="126"/>
                    <a:pt x="147" y="105"/>
                    <a:pt x="179" y="84"/>
                  </a:cubicBezTo>
                  <a:cubicBezTo>
                    <a:pt x="210" y="63"/>
                    <a:pt x="242" y="63"/>
                    <a:pt x="273" y="63"/>
                  </a:cubicBezTo>
                  <a:close/>
                  <a:moveTo>
                    <a:pt x="273" y="0"/>
                  </a:moveTo>
                  <a:cubicBezTo>
                    <a:pt x="221" y="0"/>
                    <a:pt x="168" y="11"/>
                    <a:pt x="126" y="42"/>
                  </a:cubicBezTo>
                  <a:cubicBezTo>
                    <a:pt x="95" y="63"/>
                    <a:pt x="53" y="105"/>
                    <a:pt x="32" y="147"/>
                  </a:cubicBezTo>
                  <a:cubicBezTo>
                    <a:pt x="11" y="189"/>
                    <a:pt x="1" y="231"/>
                    <a:pt x="1" y="283"/>
                  </a:cubicBezTo>
                  <a:cubicBezTo>
                    <a:pt x="1" y="325"/>
                    <a:pt x="1" y="357"/>
                    <a:pt x="22" y="399"/>
                  </a:cubicBezTo>
                  <a:cubicBezTo>
                    <a:pt x="32" y="430"/>
                    <a:pt x="53" y="461"/>
                    <a:pt x="74" y="482"/>
                  </a:cubicBezTo>
                  <a:cubicBezTo>
                    <a:pt x="105" y="514"/>
                    <a:pt x="126" y="535"/>
                    <a:pt x="168" y="545"/>
                  </a:cubicBezTo>
                  <a:cubicBezTo>
                    <a:pt x="200" y="566"/>
                    <a:pt x="231" y="566"/>
                    <a:pt x="273" y="566"/>
                  </a:cubicBezTo>
                  <a:cubicBezTo>
                    <a:pt x="315" y="566"/>
                    <a:pt x="347" y="566"/>
                    <a:pt x="378" y="556"/>
                  </a:cubicBezTo>
                  <a:cubicBezTo>
                    <a:pt x="409" y="545"/>
                    <a:pt x="430" y="524"/>
                    <a:pt x="462" y="503"/>
                  </a:cubicBezTo>
                  <a:cubicBezTo>
                    <a:pt x="483" y="482"/>
                    <a:pt x="493" y="461"/>
                    <a:pt x="504" y="430"/>
                  </a:cubicBezTo>
                  <a:lnTo>
                    <a:pt x="451" y="420"/>
                  </a:lnTo>
                  <a:cubicBezTo>
                    <a:pt x="430" y="451"/>
                    <a:pt x="409" y="472"/>
                    <a:pt x="378" y="493"/>
                  </a:cubicBezTo>
                  <a:cubicBezTo>
                    <a:pt x="347" y="503"/>
                    <a:pt x="315" y="514"/>
                    <a:pt x="273" y="514"/>
                  </a:cubicBezTo>
                  <a:cubicBezTo>
                    <a:pt x="242" y="514"/>
                    <a:pt x="210" y="503"/>
                    <a:pt x="179" y="493"/>
                  </a:cubicBezTo>
                  <a:cubicBezTo>
                    <a:pt x="147" y="472"/>
                    <a:pt x="126" y="451"/>
                    <a:pt x="105" y="420"/>
                  </a:cubicBezTo>
                  <a:cubicBezTo>
                    <a:pt x="84" y="388"/>
                    <a:pt x="74" y="346"/>
                    <a:pt x="74" y="315"/>
                  </a:cubicBezTo>
                  <a:lnTo>
                    <a:pt x="546" y="315"/>
                  </a:lnTo>
                  <a:cubicBezTo>
                    <a:pt x="546" y="304"/>
                    <a:pt x="546" y="304"/>
                    <a:pt x="546" y="304"/>
                  </a:cubicBezTo>
                  <a:lnTo>
                    <a:pt x="546" y="283"/>
                  </a:lnTo>
                  <a:cubicBezTo>
                    <a:pt x="546" y="231"/>
                    <a:pt x="535" y="189"/>
                    <a:pt x="514" y="147"/>
                  </a:cubicBezTo>
                  <a:cubicBezTo>
                    <a:pt x="483" y="105"/>
                    <a:pt x="451" y="63"/>
                    <a:pt x="420" y="42"/>
                  </a:cubicBezTo>
                  <a:cubicBezTo>
                    <a:pt x="378" y="21"/>
                    <a:pt x="326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983850" y="1943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3"/>
                  </a:moveTo>
                  <a:cubicBezTo>
                    <a:pt x="315" y="63"/>
                    <a:pt x="346" y="63"/>
                    <a:pt x="377" y="84"/>
                  </a:cubicBezTo>
                  <a:cubicBezTo>
                    <a:pt x="409" y="105"/>
                    <a:pt x="430" y="126"/>
                    <a:pt x="451" y="157"/>
                  </a:cubicBezTo>
                  <a:cubicBezTo>
                    <a:pt x="461" y="189"/>
                    <a:pt x="482" y="220"/>
                    <a:pt x="482" y="262"/>
                  </a:cubicBezTo>
                  <a:lnTo>
                    <a:pt x="73" y="262"/>
                  </a:lnTo>
                  <a:cubicBezTo>
                    <a:pt x="73" y="220"/>
                    <a:pt x="84" y="189"/>
                    <a:pt x="105" y="157"/>
                  </a:cubicBezTo>
                  <a:cubicBezTo>
                    <a:pt x="126" y="126"/>
                    <a:pt x="147" y="105"/>
                    <a:pt x="178" y="84"/>
                  </a:cubicBezTo>
                  <a:cubicBezTo>
                    <a:pt x="210" y="63"/>
                    <a:pt x="241" y="63"/>
                    <a:pt x="273" y="63"/>
                  </a:cubicBezTo>
                  <a:close/>
                  <a:moveTo>
                    <a:pt x="273" y="0"/>
                  </a:moveTo>
                  <a:cubicBezTo>
                    <a:pt x="220" y="0"/>
                    <a:pt x="178" y="11"/>
                    <a:pt x="136" y="42"/>
                  </a:cubicBezTo>
                  <a:cubicBezTo>
                    <a:pt x="94" y="63"/>
                    <a:pt x="63" y="105"/>
                    <a:pt x="32" y="147"/>
                  </a:cubicBezTo>
                  <a:cubicBezTo>
                    <a:pt x="11" y="189"/>
                    <a:pt x="0" y="231"/>
                    <a:pt x="0" y="283"/>
                  </a:cubicBezTo>
                  <a:cubicBezTo>
                    <a:pt x="0" y="325"/>
                    <a:pt x="11" y="357"/>
                    <a:pt x="21" y="399"/>
                  </a:cubicBezTo>
                  <a:cubicBezTo>
                    <a:pt x="32" y="430"/>
                    <a:pt x="52" y="461"/>
                    <a:pt x="73" y="482"/>
                  </a:cubicBezTo>
                  <a:cubicBezTo>
                    <a:pt x="105" y="514"/>
                    <a:pt x="136" y="535"/>
                    <a:pt x="168" y="545"/>
                  </a:cubicBezTo>
                  <a:cubicBezTo>
                    <a:pt x="199" y="566"/>
                    <a:pt x="241" y="566"/>
                    <a:pt x="273" y="566"/>
                  </a:cubicBezTo>
                  <a:cubicBezTo>
                    <a:pt x="315" y="566"/>
                    <a:pt x="346" y="566"/>
                    <a:pt x="377" y="556"/>
                  </a:cubicBezTo>
                  <a:cubicBezTo>
                    <a:pt x="409" y="545"/>
                    <a:pt x="440" y="524"/>
                    <a:pt x="461" y="503"/>
                  </a:cubicBezTo>
                  <a:cubicBezTo>
                    <a:pt x="482" y="482"/>
                    <a:pt x="503" y="461"/>
                    <a:pt x="514" y="430"/>
                  </a:cubicBezTo>
                  <a:lnTo>
                    <a:pt x="451" y="420"/>
                  </a:lnTo>
                  <a:cubicBezTo>
                    <a:pt x="440" y="451"/>
                    <a:pt x="409" y="472"/>
                    <a:pt x="377" y="493"/>
                  </a:cubicBezTo>
                  <a:cubicBezTo>
                    <a:pt x="346" y="503"/>
                    <a:pt x="315" y="514"/>
                    <a:pt x="283" y="514"/>
                  </a:cubicBezTo>
                  <a:cubicBezTo>
                    <a:pt x="241" y="514"/>
                    <a:pt x="210" y="503"/>
                    <a:pt x="178" y="493"/>
                  </a:cubicBezTo>
                  <a:cubicBezTo>
                    <a:pt x="147" y="472"/>
                    <a:pt x="126" y="451"/>
                    <a:pt x="105" y="420"/>
                  </a:cubicBezTo>
                  <a:cubicBezTo>
                    <a:pt x="94" y="388"/>
                    <a:pt x="73" y="346"/>
                    <a:pt x="73" y="315"/>
                  </a:cubicBezTo>
                  <a:lnTo>
                    <a:pt x="545" y="315"/>
                  </a:lnTo>
                  <a:cubicBezTo>
                    <a:pt x="545" y="304"/>
                    <a:pt x="545" y="304"/>
                    <a:pt x="545" y="304"/>
                  </a:cubicBezTo>
                  <a:lnTo>
                    <a:pt x="545" y="283"/>
                  </a:lnTo>
                  <a:cubicBezTo>
                    <a:pt x="545" y="231"/>
                    <a:pt x="535" y="189"/>
                    <a:pt x="514" y="147"/>
                  </a:cubicBezTo>
                  <a:cubicBezTo>
                    <a:pt x="493" y="105"/>
                    <a:pt x="461" y="63"/>
                    <a:pt x="419" y="42"/>
                  </a:cubicBezTo>
                  <a:cubicBezTo>
                    <a:pt x="377" y="21"/>
                    <a:pt x="325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000350" y="1943375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252" y="63"/>
                  </a:moveTo>
                  <a:cubicBezTo>
                    <a:pt x="283" y="63"/>
                    <a:pt x="304" y="74"/>
                    <a:pt x="336" y="84"/>
                  </a:cubicBezTo>
                  <a:cubicBezTo>
                    <a:pt x="357" y="95"/>
                    <a:pt x="378" y="116"/>
                    <a:pt x="399" y="137"/>
                  </a:cubicBezTo>
                  <a:cubicBezTo>
                    <a:pt x="420" y="157"/>
                    <a:pt x="430" y="178"/>
                    <a:pt x="441" y="199"/>
                  </a:cubicBezTo>
                  <a:cubicBezTo>
                    <a:pt x="451" y="231"/>
                    <a:pt x="462" y="262"/>
                    <a:pt x="462" y="283"/>
                  </a:cubicBezTo>
                  <a:cubicBezTo>
                    <a:pt x="462" y="315"/>
                    <a:pt x="451" y="346"/>
                    <a:pt x="441" y="367"/>
                  </a:cubicBezTo>
                  <a:cubicBezTo>
                    <a:pt x="430" y="399"/>
                    <a:pt x="420" y="420"/>
                    <a:pt x="399" y="440"/>
                  </a:cubicBezTo>
                  <a:cubicBezTo>
                    <a:pt x="388" y="461"/>
                    <a:pt x="367" y="472"/>
                    <a:pt x="346" y="493"/>
                  </a:cubicBezTo>
                  <a:cubicBezTo>
                    <a:pt x="315" y="503"/>
                    <a:pt x="294" y="503"/>
                    <a:pt x="263" y="503"/>
                  </a:cubicBezTo>
                  <a:cubicBezTo>
                    <a:pt x="231" y="503"/>
                    <a:pt x="210" y="503"/>
                    <a:pt x="179" y="493"/>
                  </a:cubicBezTo>
                  <a:cubicBezTo>
                    <a:pt x="158" y="472"/>
                    <a:pt x="137" y="461"/>
                    <a:pt x="116" y="440"/>
                  </a:cubicBezTo>
                  <a:cubicBezTo>
                    <a:pt x="95" y="420"/>
                    <a:pt x="84" y="399"/>
                    <a:pt x="74" y="367"/>
                  </a:cubicBezTo>
                  <a:lnTo>
                    <a:pt x="74" y="199"/>
                  </a:lnTo>
                  <a:cubicBezTo>
                    <a:pt x="74" y="178"/>
                    <a:pt x="84" y="168"/>
                    <a:pt x="95" y="147"/>
                  </a:cubicBezTo>
                  <a:cubicBezTo>
                    <a:pt x="105" y="137"/>
                    <a:pt x="116" y="116"/>
                    <a:pt x="137" y="105"/>
                  </a:cubicBezTo>
                  <a:cubicBezTo>
                    <a:pt x="158" y="95"/>
                    <a:pt x="179" y="84"/>
                    <a:pt x="200" y="74"/>
                  </a:cubicBezTo>
                  <a:cubicBezTo>
                    <a:pt x="210" y="74"/>
                    <a:pt x="231" y="63"/>
                    <a:pt x="252" y="63"/>
                  </a:cubicBezTo>
                  <a:close/>
                  <a:moveTo>
                    <a:pt x="273" y="0"/>
                  </a:moveTo>
                  <a:cubicBezTo>
                    <a:pt x="231" y="0"/>
                    <a:pt x="189" y="11"/>
                    <a:pt x="147" y="32"/>
                  </a:cubicBezTo>
                  <a:cubicBezTo>
                    <a:pt x="116" y="53"/>
                    <a:pt x="84" y="84"/>
                    <a:pt x="63" y="116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786"/>
                  </a:lnTo>
                  <a:lnTo>
                    <a:pt x="74" y="786"/>
                  </a:lnTo>
                  <a:lnTo>
                    <a:pt x="74" y="451"/>
                  </a:lnTo>
                  <a:cubicBezTo>
                    <a:pt x="95" y="482"/>
                    <a:pt x="116" y="514"/>
                    <a:pt x="158" y="535"/>
                  </a:cubicBezTo>
                  <a:cubicBezTo>
                    <a:pt x="189" y="556"/>
                    <a:pt x="231" y="566"/>
                    <a:pt x="283" y="566"/>
                  </a:cubicBezTo>
                  <a:cubicBezTo>
                    <a:pt x="325" y="566"/>
                    <a:pt x="378" y="556"/>
                    <a:pt x="409" y="535"/>
                  </a:cubicBezTo>
                  <a:cubicBezTo>
                    <a:pt x="451" y="503"/>
                    <a:pt x="483" y="472"/>
                    <a:pt x="504" y="430"/>
                  </a:cubicBezTo>
                  <a:cubicBezTo>
                    <a:pt x="514" y="388"/>
                    <a:pt x="525" y="336"/>
                    <a:pt x="525" y="283"/>
                  </a:cubicBezTo>
                  <a:cubicBezTo>
                    <a:pt x="525" y="252"/>
                    <a:pt x="525" y="220"/>
                    <a:pt x="514" y="178"/>
                  </a:cubicBezTo>
                  <a:cubicBezTo>
                    <a:pt x="493" y="147"/>
                    <a:pt x="483" y="116"/>
                    <a:pt x="451" y="95"/>
                  </a:cubicBezTo>
                  <a:cubicBezTo>
                    <a:pt x="430" y="63"/>
                    <a:pt x="409" y="42"/>
                    <a:pt x="378" y="32"/>
                  </a:cubicBezTo>
                  <a:cubicBezTo>
                    <a:pt x="346" y="11"/>
                    <a:pt x="30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022350" y="1943375"/>
              <a:ext cx="12350" cy="14175"/>
            </a:xfrm>
            <a:custGeom>
              <a:avLst/>
              <a:gdLst/>
              <a:ahLst/>
              <a:cxnLst/>
              <a:rect l="l" t="t" r="r" b="b"/>
              <a:pathLst>
                <a:path w="494" h="567" extrusionOk="0">
                  <a:moveTo>
                    <a:pt x="242" y="283"/>
                  </a:moveTo>
                  <a:cubicBezTo>
                    <a:pt x="263" y="283"/>
                    <a:pt x="294" y="283"/>
                    <a:pt x="315" y="294"/>
                  </a:cubicBezTo>
                  <a:cubicBezTo>
                    <a:pt x="336" y="294"/>
                    <a:pt x="368" y="304"/>
                    <a:pt x="389" y="315"/>
                  </a:cubicBezTo>
                  <a:lnTo>
                    <a:pt x="389" y="388"/>
                  </a:lnTo>
                  <a:cubicBezTo>
                    <a:pt x="389" y="399"/>
                    <a:pt x="389" y="409"/>
                    <a:pt x="389" y="420"/>
                  </a:cubicBezTo>
                  <a:cubicBezTo>
                    <a:pt x="378" y="430"/>
                    <a:pt x="378" y="430"/>
                    <a:pt x="368" y="440"/>
                  </a:cubicBezTo>
                  <a:cubicBezTo>
                    <a:pt x="347" y="461"/>
                    <a:pt x="326" y="482"/>
                    <a:pt x="294" y="493"/>
                  </a:cubicBezTo>
                  <a:cubicBezTo>
                    <a:pt x="263" y="514"/>
                    <a:pt x="232" y="514"/>
                    <a:pt x="200" y="514"/>
                  </a:cubicBezTo>
                  <a:cubicBezTo>
                    <a:pt x="169" y="514"/>
                    <a:pt x="148" y="514"/>
                    <a:pt x="127" y="503"/>
                  </a:cubicBezTo>
                  <a:cubicBezTo>
                    <a:pt x="106" y="482"/>
                    <a:pt x="95" y="472"/>
                    <a:pt x="85" y="451"/>
                  </a:cubicBezTo>
                  <a:cubicBezTo>
                    <a:pt x="74" y="440"/>
                    <a:pt x="64" y="420"/>
                    <a:pt x="64" y="399"/>
                  </a:cubicBezTo>
                  <a:cubicBezTo>
                    <a:pt x="64" y="367"/>
                    <a:pt x="85" y="336"/>
                    <a:pt x="116" y="315"/>
                  </a:cubicBezTo>
                  <a:cubicBezTo>
                    <a:pt x="148" y="294"/>
                    <a:pt x="190" y="283"/>
                    <a:pt x="242" y="283"/>
                  </a:cubicBezTo>
                  <a:close/>
                  <a:moveTo>
                    <a:pt x="242" y="0"/>
                  </a:moveTo>
                  <a:cubicBezTo>
                    <a:pt x="211" y="0"/>
                    <a:pt x="169" y="11"/>
                    <a:pt x="137" y="21"/>
                  </a:cubicBezTo>
                  <a:cubicBezTo>
                    <a:pt x="106" y="32"/>
                    <a:pt x="64" y="53"/>
                    <a:pt x="32" y="74"/>
                  </a:cubicBezTo>
                  <a:lnTo>
                    <a:pt x="53" y="126"/>
                  </a:lnTo>
                  <a:cubicBezTo>
                    <a:pt x="85" y="105"/>
                    <a:pt x="116" y="95"/>
                    <a:pt x="148" y="84"/>
                  </a:cubicBezTo>
                  <a:cubicBezTo>
                    <a:pt x="179" y="74"/>
                    <a:pt x="200" y="63"/>
                    <a:pt x="232" y="63"/>
                  </a:cubicBezTo>
                  <a:cubicBezTo>
                    <a:pt x="284" y="63"/>
                    <a:pt x="326" y="74"/>
                    <a:pt x="347" y="105"/>
                  </a:cubicBezTo>
                  <a:cubicBezTo>
                    <a:pt x="378" y="137"/>
                    <a:pt x="389" y="168"/>
                    <a:pt x="389" y="210"/>
                  </a:cubicBezTo>
                  <a:lnTo>
                    <a:pt x="389" y="262"/>
                  </a:lnTo>
                  <a:cubicBezTo>
                    <a:pt x="368" y="252"/>
                    <a:pt x="347" y="241"/>
                    <a:pt x="315" y="241"/>
                  </a:cubicBezTo>
                  <a:cubicBezTo>
                    <a:pt x="284" y="241"/>
                    <a:pt x="253" y="231"/>
                    <a:pt x="232" y="231"/>
                  </a:cubicBezTo>
                  <a:cubicBezTo>
                    <a:pt x="179" y="231"/>
                    <a:pt x="148" y="241"/>
                    <a:pt x="106" y="252"/>
                  </a:cubicBezTo>
                  <a:cubicBezTo>
                    <a:pt x="74" y="273"/>
                    <a:pt x="43" y="294"/>
                    <a:pt x="22" y="315"/>
                  </a:cubicBezTo>
                  <a:cubicBezTo>
                    <a:pt x="11" y="336"/>
                    <a:pt x="1" y="367"/>
                    <a:pt x="1" y="399"/>
                  </a:cubicBezTo>
                  <a:cubicBezTo>
                    <a:pt x="1" y="430"/>
                    <a:pt x="1" y="461"/>
                    <a:pt x="22" y="482"/>
                  </a:cubicBezTo>
                  <a:cubicBezTo>
                    <a:pt x="32" y="514"/>
                    <a:pt x="53" y="535"/>
                    <a:pt x="85" y="545"/>
                  </a:cubicBezTo>
                  <a:cubicBezTo>
                    <a:pt x="116" y="566"/>
                    <a:pt x="148" y="566"/>
                    <a:pt x="179" y="566"/>
                  </a:cubicBezTo>
                  <a:cubicBezTo>
                    <a:pt x="221" y="566"/>
                    <a:pt x="263" y="566"/>
                    <a:pt x="305" y="545"/>
                  </a:cubicBezTo>
                  <a:cubicBezTo>
                    <a:pt x="347" y="524"/>
                    <a:pt x="378" y="503"/>
                    <a:pt x="399" y="472"/>
                  </a:cubicBezTo>
                  <a:lnTo>
                    <a:pt x="399" y="514"/>
                  </a:lnTo>
                  <a:cubicBezTo>
                    <a:pt x="399" y="524"/>
                    <a:pt x="410" y="535"/>
                    <a:pt x="420" y="545"/>
                  </a:cubicBezTo>
                  <a:cubicBezTo>
                    <a:pt x="420" y="556"/>
                    <a:pt x="441" y="566"/>
                    <a:pt x="452" y="566"/>
                  </a:cubicBezTo>
                  <a:lnTo>
                    <a:pt x="473" y="566"/>
                  </a:lnTo>
                  <a:cubicBezTo>
                    <a:pt x="473" y="566"/>
                    <a:pt x="483" y="556"/>
                    <a:pt x="494" y="556"/>
                  </a:cubicBezTo>
                  <a:lnTo>
                    <a:pt x="494" y="503"/>
                  </a:lnTo>
                  <a:cubicBezTo>
                    <a:pt x="483" y="503"/>
                    <a:pt x="473" y="503"/>
                    <a:pt x="473" y="493"/>
                  </a:cubicBezTo>
                  <a:cubicBezTo>
                    <a:pt x="462" y="493"/>
                    <a:pt x="462" y="482"/>
                    <a:pt x="462" y="472"/>
                  </a:cubicBezTo>
                  <a:lnTo>
                    <a:pt x="462" y="220"/>
                  </a:lnTo>
                  <a:cubicBezTo>
                    <a:pt x="462" y="157"/>
                    <a:pt x="441" y="95"/>
                    <a:pt x="399" y="63"/>
                  </a:cubicBezTo>
                  <a:cubicBezTo>
                    <a:pt x="368" y="21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036525" y="1937875"/>
              <a:ext cx="8650" cy="19400"/>
            </a:xfrm>
            <a:custGeom>
              <a:avLst/>
              <a:gdLst/>
              <a:ahLst/>
              <a:cxnLst/>
              <a:rect l="l" t="t" r="r" b="b"/>
              <a:pathLst>
                <a:path w="346" h="776" extrusionOk="0">
                  <a:moveTo>
                    <a:pt x="231" y="0"/>
                  </a:moveTo>
                  <a:cubicBezTo>
                    <a:pt x="199" y="0"/>
                    <a:pt x="168" y="11"/>
                    <a:pt x="147" y="21"/>
                  </a:cubicBezTo>
                  <a:cubicBezTo>
                    <a:pt x="126" y="42"/>
                    <a:pt x="105" y="63"/>
                    <a:pt x="94" y="94"/>
                  </a:cubicBezTo>
                  <a:cubicBezTo>
                    <a:pt x="84" y="126"/>
                    <a:pt x="73" y="168"/>
                    <a:pt x="73" y="210"/>
                  </a:cubicBezTo>
                  <a:lnTo>
                    <a:pt x="73" y="231"/>
                  </a:lnTo>
                  <a:lnTo>
                    <a:pt x="0" y="231"/>
                  </a:lnTo>
                  <a:lnTo>
                    <a:pt x="0" y="283"/>
                  </a:lnTo>
                  <a:lnTo>
                    <a:pt x="73" y="283"/>
                  </a:lnTo>
                  <a:lnTo>
                    <a:pt x="73" y="776"/>
                  </a:lnTo>
                  <a:lnTo>
                    <a:pt x="147" y="776"/>
                  </a:lnTo>
                  <a:lnTo>
                    <a:pt x="147" y="283"/>
                  </a:lnTo>
                  <a:lnTo>
                    <a:pt x="294" y="283"/>
                  </a:lnTo>
                  <a:lnTo>
                    <a:pt x="294" y="231"/>
                  </a:lnTo>
                  <a:lnTo>
                    <a:pt x="147" y="231"/>
                  </a:lnTo>
                  <a:lnTo>
                    <a:pt x="147" y="210"/>
                  </a:lnTo>
                  <a:cubicBezTo>
                    <a:pt x="147" y="168"/>
                    <a:pt x="157" y="126"/>
                    <a:pt x="168" y="94"/>
                  </a:cubicBezTo>
                  <a:cubicBezTo>
                    <a:pt x="189" y="73"/>
                    <a:pt x="220" y="63"/>
                    <a:pt x="252" y="63"/>
                  </a:cubicBezTo>
                  <a:lnTo>
                    <a:pt x="294" y="63"/>
                  </a:lnTo>
                  <a:cubicBezTo>
                    <a:pt x="304" y="73"/>
                    <a:pt x="315" y="73"/>
                    <a:pt x="325" y="84"/>
                  </a:cubicBezTo>
                  <a:lnTo>
                    <a:pt x="346" y="32"/>
                  </a:lnTo>
                  <a:cubicBezTo>
                    <a:pt x="335" y="21"/>
                    <a:pt x="315" y="11"/>
                    <a:pt x="294" y="11"/>
                  </a:cubicBezTo>
                  <a:cubicBezTo>
                    <a:pt x="273" y="0"/>
                    <a:pt x="252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045150" y="1938925"/>
              <a:ext cx="7900" cy="18625"/>
            </a:xfrm>
            <a:custGeom>
              <a:avLst/>
              <a:gdLst/>
              <a:ahLst/>
              <a:cxnLst/>
              <a:rect l="l" t="t" r="r" b="b"/>
              <a:pathLst>
                <a:path w="316" h="745" extrusionOk="0">
                  <a:moveTo>
                    <a:pt x="74" y="0"/>
                  </a:moveTo>
                  <a:lnTo>
                    <a:pt x="74" y="189"/>
                  </a:lnTo>
                  <a:lnTo>
                    <a:pt x="1" y="189"/>
                  </a:lnTo>
                  <a:lnTo>
                    <a:pt x="1" y="252"/>
                  </a:lnTo>
                  <a:lnTo>
                    <a:pt x="74" y="252"/>
                  </a:lnTo>
                  <a:lnTo>
                    <a:pt x="74" y="639"/>
                  </a:lnTo>
                  <a:cubicBezTo>
                    <a:pt x="74" y="671"/>
                    <a:pt x="74" y="681"/>
                    <a:pt x="85" y="702"/>
                  </a:cubicBezTo>
                  <a:cubicBezTo>
                    <a:pt x="95" y="713"/>
                    <a:pt x="116" y="734"/>
                    <a:pt x="137" y="734"/>
                  </a:cubicBezTo>
                  <a:cubicBezTo>
                    <a:pt x="148" y="744"/>
                    <a:pt x="169" y="744"/>
                    <a:pt x="190" y="744"/>
                  </a:cubicBezTo>
                  <a:lnTo>
                    <a:pt x="242" y="744"/>
                  </a:lnTo>
                  <a:cubicBezTo>
                    <a:pt x="263" y="734"/>
                    <a:pt x="273" y="734"/>
                    <a:pt x="284" y="723"/>
                  </a:cubicBezTo>
                  <a:cubicBezTo>
                    <a:pt x="305" y="723"/>
                    <a:pt x="305" y="723"/>
                    <a:pt x="315" y="713"/>
                  </a:cubicBezTo>
                  <a:lnTo>
                    <a:pt x="294" y="660"/>
                  </a:lnTo>
                  <a:cubicBezTo>
                    <a:pt x="294" y="660"/>
                    <a:pt x="284" y="660"/>
                    <a:pt x="263" y="671"/>
                  </a:cubicBezTo>
                  <a:cubicBezTo>
                    <a:pt x="253" y="681"/>
                    <a:pt x="232" y="681"/>
                    <a:pt x="211" y="681"/>
                  </a:cubicBezTo>
                  <a:cubicBezTo>
                    <a:pt x="200" y="681"/>
                    <a:pt x="179" y="681"/>
                    <a:pt x="169" y="671"/>
                  </a:cubicBezTo>
                  <a:cubicBezTo>
                    <a:pt x="158" y="660"/>
                    <a:pt x="148" y="639"/>
                    <a:pt x="148" y="618"/>
                  </a:cubicBezTo>
                  <a:lnTo>
                    <a:pt x="148" y="252"/>
                  </a:lnTo>
                  <a:lnTo>
                    <a:pt x="273" y="252"/>
                  </a:lnTo>
                  <a:lnTo>
                    <a:pt x="273" y="189"/>
                  </a:lnTo>
                  <a:lnTo>
                    <a:pt x="148" y="18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054075" y="1943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3"/>
                  </a:moveTo>
                  <a:cubicBezTo>
                    <a:pt x="315" y="63"/>
                    <a:pt x="346" y="63"/>
                    <a:pt x="378" y="84"/>
                  </a:cubicBezTo>
                  <a:cubicBezTo>
                    <a:pt x="409" y="105"/>
                    <a:pt x="430" y="126"/>
                    <a:pt x="451" y="157"/>
                  </a:cubicBezTo>
                  <a:cubicBezTo>
                    <a:pt x="462" y="189"/>
                    <a:pt x="483" y="220"/>
                    <a:pt x="483" y="262"/>
                  </a:cubicBezTo>
                  <a:lnTo>
                    <a:pt x="74" y="262"/>
                  </a:lnTo>
                  <a:cubicBezTo>
                    <a:pt x="74" y="220"/>
                    <a:pt x="84" y="189"/>
                    <a:pt x="105" y="157"/>
                  </a:cubicBezTo>
                  <a:cubicBezTo>
                    <a:pt x="126" y="126"/>
                    <a:pt x="147" y="105"/>
                    <a:pt x="179" y="84"/>
                  </a:cubicBezTo>
                  <a:cubicBezTo>
                    <a:pt x="210" y="63"/>
                    <a:pt x="241" y="63"/>
                    <a:pt x="273" y="63"/>
                  </a:cubicBezTo>
                  <a:close/>
                  <a:moveTo>
                    <a:pt x="273" y="0"/>
                  </a:moveTo>
                  <a:cubicBezTo>
                    <a:pt x="220" y="0"/>
                    <a:pt x="179" y="11"/>
                    <a:pt x="137" y="42"/>
                  </a:cubicBezTo>
                  <a:cubicBezTo>
                    <a:pt x="95" y="63"/>
                    <a:pt x="63" y="105"/>
                    <a:pt x="32" y="147"/>
                  </a:cubicBezTo>
                  <a:cubicBezTo>
                    <a:pt x="11" y="189"/>
                    <a:pt x="0" y="231"/>
                    <a:pt x="0" y="283"/>
                  </a:cubicBezTo>
                  <a:cubicBezTo>
                    <a:pt x="0" y="325"/>
                    <a:pt x="11" y="357"/>
                    <a:pt x="21" y="399"/>
                  </a:cubicBezTo>
                  <a:cubicBezTo>
                    <a:pt x="32" y="430"/>
                    <a:pt x="53" y="461"/>
                    <a:pt x="74" y="482"/>
                  </a:cubicBezTo>
                  <a:cubicBezTo>
                    <a:pt x="105" y="514"/>
                    <a:pt x="137" y="535"/>
                    <a:pt x="168" y="545"/>
                  </a:cubicBezTo>
                  <a:cubicBezTo>
                    <a:pt x="200" y="566"/>
                    <a:pt x="241" y="566"/>
                    <a:pt x="273" y="566"/>
                  </a:cubicBezTo>
                  <a:cubicBezTo>
                    <a:pt x="315" y="566"/>
                    <a:pt x="346" y="566"/>
                    <a:pt x="378" y="556"/>
                  </a:cubicBezTo>
                  <a:cubicBezTo>
                    <a:pt x="409" y="545"/>
                    <a:pt x="441" y="524"/>
                    <a:pt x="462" y="503"/>
                  </a:cubicBezTo>
                  <a:cubicBezTo>
                    <a:pt x="483" y="482"/>
                    <a:pt x="504" y="461"/>
                    <a:pt x="514" y="430"/>
                  </a:cubicBezTo>
                  <a:lnTo>
                    <a:pt x="451" y="420"/>
                  </a:lnTo>
                  <a:cubicBezTo>
                    <a:pt x="441" y="451"/>
                    <a:pt x="409" y="472"/>
                    <a:pt x="378" y="493"/>
                  </a:cubicBezTo>
                  <a:cubicBezTo>
                    <a:pt x="346" y="503"/>
                    <a:pt x="315" y="514"/>
                    <a:pt x="283" y="514"/>
                  </a:cubicBezTo>
                  <a:cubicBezTo>
                    <a:pt x="241" y="514"/>
                    <a:pt x="210" y="503"/>
                    <a:pt x="179" y="493"/>
                  </a:cubicBezTo>
                  <a:cubicBezTo>
                    <a:pt x="147" y="472"/>
                    <a:pt x="126" y="451"/>
                    <a:pt x="105" y="420"/>
                  </a:cubicBezTo>
                  <a:cubicBezTo>
                    <a:pt x="95" y="388"/>
                    <a:pt x="74" y="346"/>
                    <a:pt x="74" y="315"/>
                  </a:cubicBezTo>
                  <a:lnTo>
                    <a:pt x="545" y="315"/>
                  </a:lnTo>
                  <a:cubicBezTo>
                    <a:pt x="545" y="304"/>
                    <a:pt x="545" y="304"/>
                    <a:pt x="545" y="304"/>
                  </a:cubicBezTo>
                  <a:lnTo>
                    <a:pt x="545" y="283"/>
                  </a:lnTo>
                  <a:cubicBezTo>
                    <a:pt x="545" y="231"/>
                    <a:pt x="535" y="189"/>
                    <a:pt x="514" y="147"/>
                  </a:cubicBezTo>
                  <a:cubicBezTo>
                    <a:pt x="493" y="105"/>
                    <a:pt x="462" y="63"/>
                    <a:pt x="420" y="42"/>
                  </a:cubicBezTo>
                  <a:cubicBezTo>
                    <a:pt x="378" y="21"/>
                    <a:pt x="325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070575" y="1943625"/>
              <a:ext cx="6850" cy="13650"/>
            </a:xfrm>
            <a:custGeom>
              <a:avLst/>
              <a:gdLst/>
              <a:ahLst/>
              <a:cxnLst/>
              <a:rect l="l" t="t" r="r" b="b"/>
              <a:pathLst>
                <a:path w="274" h="546" extrusionOk="0">
                  <a:moveTo>
                    <a:pt x="1" y="1"/>
                  </a:moveTo>
                  <a:lnTo>
                    <a:pt x="1" y="546"/>
                  </a:lnTo>
                  <a:lnTo>
                    <a:pt x="74" y="546"/>
                  </a:lnTo>
                  <a:lnTo>
                    <a:pt x="74" y="210"/>
                  </a:lnTo>
                  <a:cubicBezTo>
                    <a:pt x="85" y="158"/>
                    <a:pt x="116" y="127"/>
                    <a:pt x="147" y="106"/>
                  </a:cubicBezTo>
                  <a:cubicBezTo>
                    <a:pt x="179" y="74"/>
                    <a:pt x="221" y="64"/>
                    <a:pt x="273" y="64"/>
                  </a:cubicBezTo>
                  <a:lnTo>
                    <a:pt x="273" y="1"/>
                  </a:lnTo>
                  <a:lnTo>
                    <a:pt x="242" y="1"/>
                  </a:lnTo>
                  <a:cubicBezTo>
                    <a:pt x="210" y="1"/>
                    <a:pt x="179" y="11"/>
                    <a:pt x="147" y="32"/>
                  </a:cubicBezTo>
                  <a:cubicBezTo>
                    <a:pt x="116" y="64"/>
                    <a:pt x="85" y="95"/>
                    <a:pt x="64" y="127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930375" y="1979525"/>
              <a:ext cx="21000" cy="29125"/>
            </a:xfrm>
            <a:custGeom>
              <a:avLst/>
              <a:gdLst/>
              <a:ahLst/>
              <a:cxnLst/>
              <a:rect l="l" t="t" r="r" b="b"/>
              <a:pathLst>
                <a:path w="840" h="1165" extrusionOk="0">
                  <a:moveTo>
                    <a:pt x="409" y="1"/>
                  </a:moveTo>
                  <a:cubicBezTo>
                    <a:pt x="231" y="1"/>
                    <a:pt x="85" y="64"/>
                    <a:pt x="1" y="169"/>
                  </a:cubicBezTo>
                  <a:lnTo>
                    <a:pt x="85" y="242"/>
                  </a:lnTo>
                  <a:cubicBezTo>
                    <a:pt x="158" y="158"/>
                    <a:pt x="263" y="116"/>
                    <a:pt x="399" y="116"/>
                  </a:cubicBezTo>
                  <a:cubicBezTo>
                    <a:pt x="577" y="116"/>
                    <a:pt x="672" y="200"/>
                    <a:pt x="672" y="326"/>
                  </a:cubicBezTo>
                  <a:cubicBezTo>
                    <a:pt x="672" y="410"/>
                    <a:pt x="640" y="483"/>
                    <a:pt x="514" y="609"/>
                  </a:cubicBezTo>
                  <a:lnTo>
                    <a:pt x="32" y="1080"/>
                  </a:lnTo>
                  <a:lnTo>
                    <a:pt x="32" y="1164"/>
                  </a:lnTo>
                  <a:lnTo>
                    <a:pt x="839" y="1164"/>
                  </a:lnTo>
                  <a:lnTo>
                    <a:pt x="839" y="1060"/>
                  </a:lnTo>
                  <a:lnTo>
                    <a:pt x="210" y="1060"/>
                  </a:lnTo>
                  <a:lnTo>
                    <a:pt x="598" y="672"/>
                  </a:lnTo>
                  <a:cubicBezTo>
                    <a:pt x="755" y="525"/>
                    <a:pt x="787" y="431"/>
                    <a:pt x="787" y="315"/>
                  </a:cubicBezTo>
                  <a:cubicBezTo>
                    <a:pt x="787" y="127"/>
                    <a:pt x="640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955275" y="1986875"/>
              <a:ext cx="4225" cy="22025"/>
            </a:xfrm>
            <a:custGeom>
              <a:avLst/>
              <a:gdLst/>
              <a:ahLst/>
              <a:cxnLst/>
              <a:rect l="l" t="t" r="r" b="b"/>
              <a:pathLst>
                <a:path w="169" h="881" extrusionOk="0">
                  <a:moveTo>
                    <a:pt x="84" y="0"/>
                  </a:moveTo>
                  <a:cubicBezTo>
                    <a:pt x="32" y="0"/>
                    <a:pt x="0" y="42"/>
                    <a:pt x="0" y="84"/>
                  </a:cubicBezTo>
                  <a:cubicBezTo>
                    <a:pt x="0" y="137"/>
                    <a:pt x="32" y="179"/>
                    <a:pt x="84" y="179"/>
                  </a:cubicBezTo>
                  <a:cubicBezTo>
                    <a:pt x="126" y="179"/>
                    <a:pt x="168" y="137"/>
                    <a:pt x="168" y="84"/>
                  </a:cubicBezTo>
                  <a:cubicBezTo>
                    <a:pt x="168" y="42"/>
                    <a:pt x="126" y="0"/>
                    <a:pt x="84" y="0"/>
                  </a:cubicBezTo>
                  <a:close/>
                  <a:moveTo>
                    <a:pt x="84" y="703"/>
                  </a:moveTo>
                  <a:cubicBezTo>
                    <a:pt x="32" y="703"/>
                    <a:pt x="0" y="734"/>
                    <a:pt x="0" y="786"/>
                  </a:cubicBezTo>
                  <a:cubicBezTo>
                    <a:pt x="0" y="839"/>
                    <a:pt x="32" y="881"/>
                    <a:pt x="84" y="881"/>
                  </a:cubicBezTo>
                  <a:cubicBezTo>
                    <a:pt x="126" y="881"/>
                    <a:pt x="168" y="839"/>
                    <a:pt x="168" y="786"/>
                  </a:cubicBezTo>
                  <a:cubicBezTo>
                    <a:pt x="168" y="734"/>
                    <a:pt x="126" y="703"/>
                    <a:pt x="84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963925" y="1979525"/>
              <a:ext cx="22825" cy="29375"/>
            </a:xfrm>
            <a:custGeom>
              <a:avLst/>
              <a:gdLst/>
              <a:ahLst/>
              <a:cxnLst/>
              <a:rect l="l" t="t" r="r" b="b"/>
              <a:pathLst>
                <a:path w="913" h="1175" extrusionOk="0">
                  <a:moveTo>
                    <a:pt x="462" y="116"/>
                  </a:moveTo>
                  <a:cubicBezTo>
                    <a:pt x="661" y="116"/>
                    <a:pt x="797" y="284"/>
                    <a:pt x="797" y="588"/>
                  </a:cubicBezTo>
                  <a:cubicBezTo>
                    <a:pt x="797" y="902"/>
                    <a:pt x="661" y="1070"/>
                    <a:pt x="462" y="1070"/>
                  </a:cubicBezTo>
                  <a:cubicBezTo>
                    <a:pt x="252" y="1070"/>
                    <a:pt x="116" y="902"/>
                    <a:pt x="116" y="588"/>
                  </a:cubicBezTo>
                  <a:cubicBezTo>
                    <a:pt x="116" y="284"/>
                    <a:pt x="252" y="116"/>
                    <a:pt x="462" y="116"/>
                  </a:cubicBezTo>
                  <a:close/>
                  <a:moveTo>
                    <a:pt x="462" y="1"/>
                  </a:moveTo>
                  <a:cubicBezTo>
                    <a:pt x="189" y="1"/>
                    <a:pt x="0" y="221"/>
                    <a:pt x="0" y="588"/>
                  </a:cubicBezTo>
                  <a:cubicBezTo>
                    <a:pt x="0" y="955"/>
                    <a:pt x="189" y="1175"/>
                    <a:pt x="462" y="1175"/>
                  </a:cubicBezTo>
                  <a:cubicBezTo>
                    <a:pt x="724" y="1175"/>
                    <a:pt x="912" y="955"/>
                    <a:pt x="912" y="588"/>
                  </a:cubicBezTo>
                  <a:cubicBezTo>
                    <a:pt x="912" y="221"/>
                    <a:pt x="72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989875" y="1979800"/>
              <a:ext cx="20725" cy="29100"/>
            </a:xfrm>
            <a:custGeom>
              <a:avLst/>
              <a:gdLst/>
              <a:ahLst/>
              <a:cxnLst/>
              <a:rect l="l" t="t" r="r" b="b"/>
              <a:pathLst>
                <a:path w="829" h="1164" extrusionOk="0">
                  <a:moveTo>
                    <a:pt x="136" y="0"/>
                  </a:moveTo>
                  <a:lnTo>
                    <a:pt x="84" y="577"/>
                  </a:lnTo>
                  <a:lnTo>
                    <a:pt x="325" y="577"/>
                  </a:lnTo>
                  <a:cubicBezTo>
                    <a:pt x="619" y="577"/>
                    <a:pt x="713" y="671"/>
                    <a:pt x="713" y="818"/>
                  </a:cubicBezTo>
                  <a:cubicBezTo>
                    <a:pt x="713" y="965"/>
                    <a:pt x="608" y="1059"/>
                    <a:pt x="409" y="1059"/>
                  </a:cubicBezTo>
                  <a:cubicBezTo>
                    <a:pt x="262" y="1059"/>
                    <a:pt x="136" y="996"/>
                    <a:pt x="53" y="923"/>
                  </a:cubicBezTo>
                  <a:lnTo>
                    <a:pt x="0" y="1017"/>
                  </a:lnTo>
                  <a:cubicBezTo>
                    <a:pt x="84" y="1111"/>
                    <a:pt x="252" y="1164"/>
                    <a:pt x="409" y="1164"/>
                  </a:cubicBezTo>
                  <a:cubicBezTo>
                    <a:pt x="692" y="1164"/>
                    <a:pt x="828" y="1007"/>
                    <a:pt x="828" y="818"/>
                  </a:cubicBezTo>
                  <a:cubicBezTo>
                    <a:pt x="828" y="608"/>
                    <a:pt x="702" y="472"/>
                    <a:pt x="357" y="472"/>
                  </a:cubicBezTo>
                  <a:lnTo>
                    <a:pt x="199" y="472"/>
                  </a:lnTo>
                  <a:lnTo>
                    <a:pt x="241" y="105"/>
                  </a:lnTo>
                  <a:lnTo>
                    <a:pt x="765" y="10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023150" y="1979800"/>
              <a:ext cx="29375" cy="28850"/>
            </a:xfrm>
            <a:custGeom>
              <a:avLst/>
              <a:gdLst/>
              <a:ahLst/>
              <a:cxnLst/>
              <a:rect l="l" t="t" r="r" b="b"/>
              <a:pathLst>
                <a:path w="1175" h="1154" extrusionOk="0">
                  <a:moveTo>
                    <a:pt x="587" y="126"/>
                  </a:moveTo>
                  <a:lnTo>
                    <a:pt x="860" y="745"/>
                  </a:lnTo>
                  <a:lnTo>
                    <a:pt x="304" y="745"/>
                  </a:lnTo>
                  <a:lnTo>
                    <a:pt x="587" y="126"/>
                  </a:lnTo>
                  <a:close/>
                  <a:moveTo>
                    <a:pt x="525" y="0"/>
                  </a:moveTo>
                  <a:lnTo>
                    <a:pt x="0" y="1153"/>
                  </a:lnTo>
                  <a:lnTo>
                    <a:pt x="126" y="1153"/>
                  </a:lnTo>
                  <a:lnTo>
                    <a:pt x="262" y="849"/>
                  </a:lnTo>
                  <a:lnTo>
                    <a:pt x="902" y="849"/>
                  </a:lnTo>
                  <a:lnTo>
                    <a:pt x="1038" y="1153"/>
                  </a:lnTo>
                  <a:lnTo>
                    <a:pt x="1174" y="115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057225" y="1979800"/>
              <a:ext cx="29900" cy="28850"/>
            </a:xfrm>
            <a:custGeom>
              <a:avLst/>
              <a:gdLst/>
              <a:ahLst/>
              <a:cxnLst/>
              <a:rect l="l" t="t" r="r" b="b"/>
              <a:pathLst>
                <a:path w="1196" h="1154" extrusionOk="0">
                  <a:moveTo>
                    <a:pt x="0" y="0"/>
                  </a:moveTo>
                  <a:lnTo>
                    <a:pt x="0" y="1153"/>
                  </a:lnTo>
                  <a:lnTo>
                    <a:pt x="115" y="1153"/>
                  </a:lnTo>
                  <a:lnTo>
                    <a:pt x="115" y="241"/>
                  </a:lnTo>
                  <a:lnTo>
                    <a:pt x="566" y="1007"/>
                  </a:lnTo>
                  <a:lnTo>
                    <a:pt x="629" y="1007"/>
                  </a:lnTo>
                  <a:lnTo>
                    <a:pt x="1080" y="231"/>
                  </a:lnTo>
                  <a:lnTo>
                    <a:pt x="1080" y="1153"/>
                  </a:lnTo>
                  <a:lnTo>
                    <a:pt x="1195" y="1153"/>
                  </a:lnTo>
                  <a:lnTo>
                    <a:pt x="1195" y="0"/>
                  </a:lnTo>
                  <a:lnTo>
                    <a:pt x="1090" y="0"/>
                  </a:lnTo>
                  <a:lnTo>
                    <a:pt x="598" y="86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929850" y="2023025"/>
              <a:ext cx="27275" cy="18900"/>
            </a:xfrm>
            <a:custGeom>
              <a:avLst/>
              <a:gdLst/>
              <a:ahLst/>
              <a:cxnLst/>
              <a:rect l="l" t="t" r="r" b="b"/>
              <a:pathLst>
                <a:path w="1091" h="756" extrusionOk="0">
                  <a:moveTo>
                    <a:pt x="1" y="1"/>
                  </a:moveTo>
                  <a:lnTo>
                    <a:pt x="326" y="756"/>
                  </a:lnTo>
                  <a:lnTo>
                    <a:pt x="389" y="756"/>
                  </a:lnTo>
                  <a:lnTo>
                    <a:pt x="546" y="378"/>
                  </a:lnTo>
                  <a:lnTo>
                    <a:pt x="703" y="756"/>
                  </a:lnTo>
                  <a:lnTo>
                    <a:pt x="766" y="756"/>
                  </a:lnTo>
                  <a:lnTo>
                    <a:pt x="1091" y="1"/>
                  </a:lnTo>
                  <a:lnTo>
                    <a:pt x="1007" y="1"/>
                  </a:lnTo>
                  <a:lnTo>
                    <a:pt x="734" y="661"/>
                  </a:lnTo>
                  <a:lnTo>
                    <a:pt x="588" y="326"/>
                  </a:lnTo>
                  <a:lnTo>
                    <a:pt x="724" y="11"/>
                  </a:lnTo>
                  <a:lnTo>
                    <a:pt x="651" y="11"/>
                  </a:lnTo>
                  <a:lnTo>
                    <a:pt x="546" y="273"/>
                  </a:lnTo>
                  <a:lnTo>
                    <a:pt x="441" y="11"/>
                  </a:lnTo>
                  <a:lnTo>
                    <a:pt x="368" y="11"/>
                  </a:lnTo>
                  <a:lnTo>
                    <a:pt x="504" y="326"/>
                  </a:lnTo>
                  <a:lnTo>
                    <a:pt x="357" y="661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956575" y="2027750"/>
              <a:ext cx="13650" cy="14450"/>
            </a:xfrm>
            <a:custGeom>
              <a:avLst/>
              <a:gdLst/>
              <a:ahLst/>
              <a:cxnLst/>
              <a:rect l="l" t="t" r="r" b="b"/>
              <a:pathLst>
                <a:path w="546" h="578" extrusionOk="0">
                  <a:moveTo>
                    <a:pt x="273" y="63"/>
                  </a:moveTo>
                  <a:cubicBezTo>
                    <a:pt x="315" y="63"/>
                    <a:pt x="347" y="74"/>
                    <a:pt x="378" y="84"/>
                  </a:cubicBezTo>
                  <a:cubicBezTo>
                    <a:pt x="399" y="105"/>
                    <a:pt x="431" y="126"/>
                    <a:pt x="452" y="158"/>
                  </a:cubicBezTo>
                  <a:cubicBezTo>
                    <a:pt x="462" y="189"/>
                    <a:pt x="473" y="221"/>
                    <a:pt x="483" y="263"/>
                  </a:cubicBezTo>
                  <a:lnTo>
                    <a:pt x="74" y="263"/>
                  </a:lnTo>
                  <a:cubicBezTo>
                    <a:pt x="74" y="221"/>
                    <a:pt x="85" y="189"/>
                    <a:pt x="106" y="158"/>
                  </a:cubicBezTo>
                  <a:cubicBezTo>
                    <a:pt x="127" y="126"/>
                    <a:pt x="148" y="105"/>
                    <a:pt x="179" y="84"/>
                  </a:cubicBezTo>
                  <a:cubicBezTo>
                    <a:pt x="211" y="74"/>
                    <a:pt x="242" y="63"/>
                    <a:pt x="273" y="63"/>
                  </a:cubicBezTo>
                  <a:close/>
                  <a:moveTo>
                    <a:pt x="273" y="1"/>
                  </a:moveTo>
                  <a:cubicBezTo>
                    <a:pt x="221" y="1"/>
                    <a:pt x="179" y="22"/>
                    <a:pt x="137" y="42"/>
                  </a:cubicBezTo>
                  <a:cubicBezTo>
                    <a:pt x="95" y="74"/>
                    <a:pt x="53" y="105"/>
                    <a:pt x="32" y="147"/>
                  </a:cubicBezTo>
                  <a:cubicBezTo>
                    <a:pt x="11" y="189"/>
                    <a:pt x="1" y="231"/>
                    <a:pt x="1" y="284"/>
                  </a:cubicBezTo>
                  <a:cubicBezTo>
                    <a:pt x="1" y="325"/>
                    <a:pt x="11" y="367"/>
                    <a:pt x="22" y="399"/>
                  </a:cubicBezTo>
                  <a:cubicBezTo>
                    <a:pt x="32" y="430"/>
                    <a:pt x="53" y="462"/>
                    <a:pt x="74" y="493"/>
                  </a:cubicBezTo>
                  <a:cubicBezTo>
                    <a:pt x="106" y="514"/>
                    <a:pt x="127" y="535"/>
                    <a:pt x="169" y="556"/>
                  </a:cubicBezTo>
                  <a:cubicBezTo>
                    <a:pt x="200" y="567"/>
                    <a:pt x="232" y="577"/>
                    <a:pt x="273" y="577"/>
                  </a:cubicBezTo>
                  <a:cubicBezTo>
                    <a:pt x="315" y="577"/>
                    <a:pt x="347" y="567"/>
                    <a:pt x="378" y="556"/>
                  </a:cubicBezTo>
                  <a:cubicBezTo>
                    <a:pt x="410" y="546"/>
                    <a:pt x="431" y="525"/>
                    <a:pt x="462" y="504"/>
                  </a:cubicBezTo>
                  <a:cubicBezTo>
                    <a:pt x="483" y="483"/>
                    <a:pt x="504" y="462"/>
                    <a:pt x="515" y="441"/>
                  </a:cubicBezTo>
                  <a:lnTo>
                    <a:pt x="452" y="420"/>
                  </a:lnTo>
                  <a:cubicBezTo>
                    <a:pt x="431" y="451"/>
                    <a:pt x="410" y="472"/>
                    <a:pt x="378" y="493"/>
                  </a:cubicBezTo>
                  <a:cubicBezTo>
                    <a:pt x="347" y="514"/>
                    <a:pt x="315" y="514"/>
                    <a:pt x="284" y="514"/>
                  </a:cubicBezTo>
                  <a:cubicBezTo>
                    <a:pt x="242" y="514"/>
                    <a:pt x="211" y="514"/>
                    <a:pt x="179" y="493"/>
                  </a:cubicBezTo>
                  <a:cubicBezTo>
                    <a:pt x="148" y="472"/>
                    <a:pt x="127" y="451"/>
                    <a:pt x="106" y="420"/>
                  </a:cubicBezTo>
                  <a:cubicBezTo>
                    <a:pt x="85" y="388"/>
                    <a:pt x="74" y="357"/>
                    <a:pt x="74" y="315"/>
                  </a:cubicBezTo>
                  <a:lnTo>
                    <a:pt x="546" y="315"/>
                  </a:lnTo>
                  <a:cubicBezTo>
                    <a:pt x="546" y="315"/>
                    <a:pt x="546" y="305"/>
                    <a:pt x="546" y="305"/>
                  </a:cubicBezTo>
                  <a:lnTo>
                    <a:pt x="546" y="284"/>
                  </a:lnTo>
                  <a:cubicBezTo>
                    <a:pt x="546" y="231"/>
                    <a:pt x="536" y="189"/>
                    <a:pt x="515" y="147"/>
                  </a:cubicBezTo>
                  <a:cubicBezTo>
                    <a:pt x="494" y="105"/>
                    <a:pt x="462" y="74"/>
                    <a:pt x="420" y="42"/>
                  </a:cubicBezTo>
                  <a:cubicBezTo>
                    <a:pt x="378" y="22"/>
                    <a:pt x="326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973100" y="2027750"/>
              <a:ext cx="11550" cy="14175"/>
            </a:xfrm>
            <a:custGeom>
              <a:avLst/>
              <a:gdLst/>
              <a:ahLst/>
              <a:cxnLst/>
              <a:rect l="l" t="t" r="r" b="b"/>
              <a:pathLst>
                <a:path w="462" h="567" extrusionOk="0">
                  <a:moveTo>
                    <a:pt x="294" y="1"/>
                  </a:moveTo>
                  <a:cubicBezTo>
                    <a:pt x="262" y="1"/>
                    <a:pt x="231" y="11"/>
                    <a:pt x="199" y="22"/>
                  </a:cubicBezTo>
                  <a:cubicBezTo>
                    <a:pt x="168" y="32"/>
                    <a:pt x="147" y="53"/>
                    <a:pt x="126" y="74"/>
                  </a:cubicBezTo>
                  <a:cubicBezTo>
                    <a:pt x="95" y="84"/>
                    <a:pt x="74" y="116"/>
                    <a:pt x="63" y="137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567"/>
                  </a:lnTo>
                  <a:lnTo>
                    <a:pt x="74" y="567"/>
                  </a:lnTo>
                  <a:lnTo>
                    <a:pt x="74" y="231"/>
                  </a:lnTo>
                  <a:cubicBezTo>
                    <a:pt x="74" y="200"/>
                    <a:pt x="95" y="168"/>
                    <a:pt x="116" y="147"/>
                  </a:cubicBezTo>
                  <a:cubicBezTo>
                    <a:pt x="137" y="126"/>
                    <a:pt x="158" y="105"/>
                    <a:pt x="189" y="95"/>
                  </a:cubicBezTo>
                  <a:cubicBezTo>
                    <a:pt x="210" y="74"/>
                    <a:pt x="241" y="74"/>
                    <a:pt x="273" y="74"/>
                  </a:cubicBezTo>
                  <a:cubicBezTo>
                    <a:pt x="315" y="74"/>
                    <a:pt x="346" y="84"/>
                    <a:pt x="357" y="116"/>
                  </a:cubicBezTo>
                  <a:cubicBezTo>
                    <a:pt x="378" y="147"/>
                    <a:pt x="388" y="189"/>
                    <a:pt x="388" y="252"/>
                  </a:cubicBezTo>
                  <a:lnTo>
                    <a:pt x="388" y="567"/>
                  </a:lnTo>
                  <a:lnTo>
                    <a:pt x="462" y="567"/>
                  </a:lnTo>
                  <a:lnTo>
                    <a:pt x="462" y="242"/>
                  </a:lnTo>
                  <a:cubicBezTo>
                    <a:pt x="462" y="210"/>
                    <a:pt x="462" y="179"/>
                    <a:pt x="451" y="147"/>
                  </a:cubicBezTo>
                  <a:cubicBezTo>
                    <a:pt x="451" y="116"/>
                    <a:pt x="441" y="95"/>
                    <a:pt x="420" y="74"/>
                  </a:cubicBezTo>
                  <a:cubicBezTo>
                    <a:pt x="409" y="53"/>
                    <a:pt x="399" y="32"/>
                    <a:pt x="378" y="22"/>
                  </a:cubicBezTo>
                  <a:cubicBezTo>
                    <a:pt x="357" y="11"/>
                    <a:pt x="32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986975" y="2023550"/>
              <a:ext cx="7900" cy="18650"/>
            </a:xfrm>
            <a:custGeom>
              <a:avLst/>
              <a:gdLst/>
              <a:ahLst/>
              <a:cxnLst/>
              <a:rect l="l" t="t" r="r" b="b"/>
              <a:pathLst>
                <a:path w="316" h="746" extrusionOk="0">
                  <a:moveTo>
                    <a:pt x="74" y="1"/>
                  </a:moveTo>
                  <a:lnTo>
                    <a:pt x="74" y="179"/>
                  </a:lnTo>
                  <a:lnTo>
                    <a:pt x="1" y="179"/>
                  </a:lnTo>
                  <a:lnTo>
                    <a:pt x="1" y="242"/>
                  </a:lnTo>
                  <a:lnTo>
                    <a:pt x="74" y="242"/>
                  </a:lnTo>
                  <a:lnTo>
                    <a:pt x="74" y="640"/>
                  </a:lnTo>
                  <a:cubicBezTo>
                    <a:pt x="74" y="661"/>
                    <a:pt x="85" y="682"/>
                    <a:pt x="95" y="693"/>
                  </a:cubicBezTo>
                  <a:cubicBezTo>
                    <a:pt x="106" y="714"/>
                    <a:pt x="116" y="724"/>
                    <a:pt x="137" y="735"/>
                  </a:cubicBezTo>
                  <a:cubicBezTo>
                    <a:pt x="158" y="735"/>
                    <a:pt x="169" y="745"/>
                    <a:pt x="190" y="745"/>
                  </a:cubicBezTo>
                  <a:cubicBezTo>
                    <a:pt x="211" y="745"/>
                    <a:pt x="231" y="735"/>
                    <a:pt x="252" y="735"/>
                  </a:cubicBezTo>
                  <a:cubicBezTo>
                    <a:pt x="263" y="735"/>
                    <a:pt x="284" y="724"/>
                    <a:pt x="294" y="724"/>
                  </a:cubicBezTo>
                  <a:cubicBezTo>
                    <a:pt x="305" y="714"/>
                    <a:pt x="315" y="714"/>
                    <a:pt x="315" y="714"/>
                  </a:cubicBezTo>
                  <a:lnTo>
                    <a:pt x="294" y="651"/>
                  </a:lnTo>
                  <a:cubicBezTo>
                    <a:pt x="294" y="651"/>
                    <a:pt x="284" y="661"/>
                    <a:pt x="273" y="661"/>
                  </a:cubicBezTo>
                  <a:cubicBezTo>
                    <a:pt x="252" y="672"/>
                    <a:pt x="231" y="672"/>
                    <a:pt x="211" y="672"/>
                  </a:cubicBezTo>
                  <a:cubicBezTo>
                    <a:pt x="200" y="672"/>
                    <a:pt x="179" y="672"/>
                    <a:pt x="169" y="661"/>
                  </a:cubicBezTo>
                  <a:cubicBezTo>
                    <a:pt x="158" y="651"/>
                    <a:pt x="148" y="640"/>
                    <a:pt x="148" y="619"/>
                  </a:cubicBezTo>
                  <a:lnTo>
                    <a:pt x="148" y="242"/>
                  </a:lnTo>
                  <a:lnTo>
                    <a:pt x="273" y="242"/>
                  </a:lnTo>
                  <a:lnTo>
                    <a:pt x="273" y="179"/>
                  </a:lnTo>
                  <a:lnTo>
                    <a:pt x="148" y="17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002700" y="2023550"/>
              <a:ext cx="7900" cy="18650"/>
            </a:xfrm>
            <a:custGeom>
              <a:avLst/>
              <a:gdLst/>
              <a:ahLst/>
              <a:cxnLst/>
              <a:rect l="l" t="t" r="r" b="b"/>
              <a:pathLst>
                <a:path w="316" h="746" extrusionOk="0">
                  <a:moveTo>
                    <a:pt x="74" y="1"/>
                  </a:moveTo>
                  <a:lnTo>
                    <a:pt x="74" y="179"/>
                  </a:lnTo>
                  <a:lnTo>
                    <a:pt x="1" y="179"/>
                  </a:lnTo>
                  <a:lnTo>
                    <a:pt x="1" y="242"/>
                  </a:lnTo>
                  <a:lnTo>
                    <a:pt x="74" y="242"/>
                  </a:lnTo>
                  <a:lnTo>
                    <a:pt x="74" y="640"/>
                  </a:lnTo>
                  <a:cubicBezTo>
                    <a:pt x="74" y="661"/>
                    <a:pt x="74" y="682"/>
                    <a:pt x="85" y="693"/>
                  </a:cubicBezTo>
                  <a:cubicBezTo>
                    <a:pt x="95" y="714"/>
                    <a:pt x="116" y="724"/>
                    <a:pt x="127" y="735"/>
                  </a:cubicBezTo>
                  <a:cubicBezTo>
                    <a:pt x="148" y="735"/>
                    <a:pt x="169" y="745"/>
                    <a:pt x="189" y="745"/>
                  </a:cubicBezTo>
                  <a:cubicBezTo>
                    <a:pt x="210" y="745"/>
                    <a:pt x="231" y="735"/>
                    <a:pt x="242" y="735"/>
                  </a:cubicBezTo>
                  <a:cubicBezTo>
                    <a:pt x="263" y="735"/>
                    <a:pt x="273" y="724"/>
                    <a:pt x="284" y="724"/>
                  </a:cubicBezTo>
                  <a:cubicBezTo>
                    <a:pt x="294" y="714"/>
                    <a:pt x="305" y="714"/>
                    <a:pt x="315" y="714"/>
                  </a:cubicBezTo>
                  <a:lnTo>
                    <a:pt x="294" y="651"/>
                  </a:lnTo>
                  <a:cubicBezTo>
                    <a:pt x="294" y="651"/>
                    <a:pt x="284" y="661"/>
                    <a:pt x="263" y="661"/>
                  </a:cubicBezTo>
                  <a:cubicBezTo>
                    <a:pt x="252" y="672"/>
                    <a:pt x="231" y="672"/>
                    <a:pt x="210" y="672"/>
                  </a:cubicBezTo>
                  <a:cubicBezTo>
                    <a:pt x="189" y="672"/>
                    <a:pt x="179" y="672"/>
                    <a:pt x="169" y="661"/>
                  </a:cubicBezTo>
                  <a:cubicBezTo>
                    <a:pt x="148" y="651"/>
                    <a:pt x="148" y="640"/>
                    <a:pt x="148" y="619"/>
                  </a:cubicBezTo>
                  <a:lnTo>
                    <a:pt x="148" y="242"/>
                  </a:lnTo>
                  <a:lnTo>
                    <a:pt x="273" y="242"/>
                  </a:lnTo>
                  <a:lnTo>
                    <a:pt x="273" y="179"/>
                  </a:lnTo>
                  <a:lnTo>
                    <a:pt x="148" y="17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011625" y="2027750"/>
              <a:ext cx="13650" cy="14450"/>
            </a:xfrm>
            <a:custGeom>
              <a:avLst/>
              <a:gdLst/>
              <a:ahLst/>
              <a:cxnLst/>
              <a:rect l="l" t="t" r="r" b="b"/>
              <a:pathLst>
                <a:path w="546" h="578" extrusionOk="0">
                  <a:moveTo>
                    <a:pt x="273" y="74"/>
                  </a:moveTo>
                  <a:cubicBezTo>
                    <a:pt x="304" y="74"/>
                    <a:pt x="346" y="74"/>
                    <a:pt x="367" y="95"/>
                  </a:cubicBezTo>
                  <a:cubicBezTo>
                    <a:pt x="399" y="116"/>
                    <a:pt x="430" y="147"/>
                    <a:pt x="440" y="179"/>
                  </a:cubicBezTo>
                  <a:cubicBezTo>
                    <a:pt x="461" y="210"/>
                    <a:pt x="472" y="252"/>
                    <a:pt x="472" y="294"/>
                  </a:cubicBezTo>
                  <a:cubicBezTo>
                    <a:pt x="472" y="325"/>
                    <a:pt x="461" y="367"/>
                    <a:pt x="440" y="399"/>
                  </a:cubicBezTo>
                  <a:cubicBezTo>
                    <a:pt x="430" y="430"/>
                    <a:pt x="399" y="462"/>
                    <a:pt x="367" y="483"/>
                  </a:cubicBezTo>
                  <a:cubicBezTo>
                    <a:pt x="346" y="504"/>
                    <a:pt x="304" y="514"/>
                    <a:pt x="273" y="514"/>
                  </a:cubicBezTo>
                  <a:cubicBezTo>
                    <a:pt x="231" y="514"/>
                    <a:pt x="199" y="504"/>
                    <a:pt x="168" y="483"/>
                  </a:cubicBezTo>
                  <a:cubicBezTo>
                    <a:pt x="136" y="462"/>
                    <a:pt x="116" y="441"/>
                    <a:pt x="95" y="399"/>
                  </a:cubicBezTo>
                  <a:cubicBezTo>
                    <a:pt x="84" y="367"/>
                    <a:pt x="74" y="336"/>
                    <a:pt x="74" y="294"/>
                  </a:cubicBezTo>
                  <a:cubicBezTo>
                    <a:pt x="74" y="252"/>
                    <a:pt x="84" y="210"/>
                    <a:pt x="95" y="179"/>
                  </a:cubicBezTo>
                  <a:cubicBezTo>
                    <a:pt x="116" y="147"/>
                    <a:pt x="136" y="116"/>
                    <a:pt x="168" y="95"/>
                  </a:cubicBezTo>
                  <a:cubicBezTo>
                    <a:pt x="199" y="84"/>
                    <a:pt x="231" y="74"/>
                    <a:pt x="273" y="74"/>
                  </a:cubicBezTo>
                  <a:close/>
                  <a:moveTo>
                    <a:pt x="273" y="1"/>
                  </a:moveTo>
                  <a:cubicBezTo>
                    <a:pt x="231" y="1"/>
                    <a:pt x="199" y="11"/>
                    <a:pt x="168" y="32"/>
                  </a:cubicBezTo>
                  <a:cubicBezTo>
                    <a:pt x="126" y="42"/>
                    <a:pt x="105" y="63"/>
                    <a:pt x="74" y="95"/>
                  </a:cubicBezTo>
                  <a:cubicBezTo>
                    <a:pt x="53" y="116"/>
                    <a:pt x="32" y="147"/>
                    <a:pt x="21" y="179"/>
                  </a:cubicBezTo>
                  <a:cubicBezTo>
                    <a:pt x="0" y="210"/>
                    <a:pt x="0" y="252"/>
                    <a:pt x="0" y="294"/>
                  </a:cubicBezTo>
                  <a:cubicBezTo>
                    <a:pt x="0" y="325"/>
                    <a:pt x="0" y="367"/>
                    <a:pt x="21" y="399"/>
                  </a:cubicBezTo>
                  <a:cubicBezTo>
                    <a:pt x="32" y="430"/>
                    <a:pt x="53" y="462"/>
                    <a:pt x="74" y="493"/>
                  </a:cubicBezTo>
                  <a:cubicBezTo>
                    <a:pt x="95" y="514"/>
                    <a:pt x="126" y="535"/>
                    <a:pt x="157" y="556"/>
                  </a:cubicBezTo>
                  <a:cubicBezTo>
                    <a:pt x="199" y="567"/>
                    <a:pt x="231" y="577"/>
                    <a:pt x="273" y="577"/>
                  </a:cubicBezTo>
                  <a:cubicBezTo>
                    <a:pt x="315" y="577"/>
                    <a:pt x="346" y="567"/>
                    <a:pt x="378" y="556"/>
                  </a:cubicBezTo>
                  <a:cubicBezTo>
                    <a:pt x="420" y="535"/>
                    <a:pt x="440" y="514"/>
                    <a:pt x="472" y="493"/>
                  </a:cubicBezTo>
                  <a:cubicBezTo>
                    <a:pt x="493" y="462"/>
                    <a:pt x="514" y="430"/>
                    <a:pt x="524" y="399"/>
                  </a:cubicBezTo>
                  <a:cubicBezTo>
                    <a:pt x="535" y="367"/>
                    <a:pt x="545" y="325"/>
                    <a:pt x="545" y="294"/>
                  </a:cubicBezTo>
                  <a:cubicBezTo>
                    <a:pt x="545" y="252"/>
                    <a:pt x="535" y="210"/>
                    <a:pt x="524" y="179"/>
                  </a:cubicBezTo>
                  <a:cubicBezTo>
                    <a:pt x="514" y="147"/>
                    <a:pt x="493" y="116"/>
                    <a:pt x="472" y="95"/>
                  </a:cubicBezTo>
                  <a:cubicBezTo>
                    <a:pt x="440" y="63"/>
                    <a:pt x="420" y="42"/>
                    <a:pt x="378" y="32"/>
                  </a:cubicBezTo>
                  <a:cubicBezTo>
                    <a:pt x="346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3034950" y="2022500"/>
              <a:ext cx="13375" cy="19700"/>
            </a:xfrm>
            <a:custGeom>
              <a:avLst/>
              <a:gdLst/>
              <a:ahLst/>
              <a:cxnLst/>
              <a:rect l="l" t="t" r="r" b="b"/>
              <a:pathLst>
                <a:path w="535" h="788" extrusionOk="0">
                  <a:moveTo>
                    <a:pt x="262" y="284"/>
                  </a:moveTo>
                  <a:cubicBezTo>
                    <a:pt x="304" y="284"/>
                    <a:pt x="336" y="294"/>
                    <a:pt x="367" y="315"/>
                  </a:cubicBezTo>
                  <a:cubicBezTo>
                    <a:pt x="398" y="326"/>
                    <a:pt x="419" y="357"/>
                    <a:pt x="440" y="389"/>
                  </a:cubicBezTo>
                  <a:cubicBezTo>
                    <a:pt x="451" y="431"/>
                    <a:pt x="461" y="462"/>
                    <a:pt x="461" y="504"/>
                  </a:cubicBezTo>
                  <a:cubicBezTo>
                    <a:pt x="461" y="525"/>
                    <a:pt x="451" y="556"/>
                    <a:pt x="451" y="577"/>
                  </a:cubicBezTo>
                  <a:cubicBezTo>
                    <a:pt x="440" y="609"/>
                    <a:pt x="419" y="630"/>
                    <a:pt x="398" y="651"/>
                  </a:cubicBezTo>
                  <a:cubicBezTo>
                    <a:pt x="388" y="672"/>
                    <a:pt x="367" y="693"/>
                    <a:pt x="336" y="703"/>
                  </a:cubicBezTo>
                  <a:cubicBezTo>
                    <a:pt x="315" y="714"/>
                    <a:pt x="283" y="724"/>
                    <a:pt x="252" y="724"/>
                  </a:cubicBezTo>
                  <a:cubicBezTo>
                    <a:pt x="241" y="724"/>
                    <a:pt x="220" y="714"/>
                    <a:pt x="199" y="714"/>
                  </a:cubicBezTo>
                  <a:cubicBezTo>
                    <a:pt x="178" y="703"/>
                    <a:pt x="157" y="693"/>
                    <a:pt x="136" y="682"/>
                  </a:cubicBezTo>
                  <a:cubicBezTo>
                    <a:pt x="126" y="672"/>
                    <a:pt x="105" y="651"/>
                    <a:pt x="94" y="640"/>
                  </a:cubicBezTo>
                  <a:cubicBezTo>
                    <a:pt x="84" y="619"/>
                    <a:pt x="74" y="609"/>
                    <a:pt x="74" y="588"/>
                  </a:cubicBezTo>
                  <a:lnTo>
                    <a:pt x="74" y="420"/>
                  </a:lnTo>
                  <a:cubicBezTo>
                    <a:pt x="84" y="389"/>
                    <a:pt x="105" y="368"/>
                    <a:pt x="115" y="347"/>
                  </a:cubicBezTo>
                  <a:cubicBezTo>
                    <a:pt x="136" y="326"/>
                    <a:pt x="157" y="315"/>
                    <a:pt x="189" y="294"/>
                  </a:cubicBezTo>
                  <a:cubicBezTo>
                    <a:pt x="210" y="284"/>
                    <a:pt x="231" y="284"/>
                    <a:pt x="262" y="284"/>
                  </a:cubicBezTo>
                  <a:close/>
                  <a:moveTo>
                    <a:pt x="0" y="1"/>
                  </a:moveTo>
                  <a:lnTo>
                    <a:pt x="0" y="777"/>
                  </a:lnTo>
                  <a:lnTo>
                    <a:pt x="63" y="777"/>
                  </a:lnTo>
                  <a:lnTo>
                    <a:pt x="63" y="661"/>
                  </a:lnTo>
                  <a:cubicBezTo>
                    <a:pt x="84" y="703"/>
                    <a:pt x="115" y="724"/>
                    <a:pt x="157" y="756"/>
                  </a:cubicBezTo>
                  <a:cubicBezTo>
                    <a:pt x="189" y="777"/>
                    <a:pt x="231" y="787"/>
                    <a:pt x="273" y="787"/>
                  </a:cubicBezTo>
                  <a:cubicBezTo>
                    <a:pt x="315" y="787"/>
                    <a:pt x="346" y="777"/>
                    <a:pt x="378" y="766"/>
                  </a:cubicBezTo>
                  <a:cubicBezTo>
                    <a:pt x="409" y="745"/>
                    <a:pt x="430" y="724"/>
                    <a:pt x="461" y="703"/>
                  </a:cubicBezTo>
                  <a:cubicBezTo>
                    <a:pt x="482" y="672"/>
                    <a:pt x="503" y="640"/>
                    <a:pt x="514" y="609"/>
                  </a:cubicBezTo>
                  <a:cubicBezTo>
                    <a:pt x="524" y="577"/>
                    <a:pt x="535" y="535"/>
                    <a:pt x="535" y="504"/>
                  </a:cubicBezTo>
                  <a:cubicBezTo>
                    <a:pt x="535" y="462"/>
                    <a:pt x="524" y="431"/>
                    <a:pt x="514" y="399"/>
                  </a:cubicBezTo>
                  <a:cubicBezTo>
                    <a:pt x="503" y="357"/>
                    <a:pt x="493" y="336"/>
                    <a:pt x="472" y="305"/>
                  </a:cubicBezTo>
                  <a:cubicBezTo>
                    <a:pt x="440" y="273"/>
                    <a:pt x="419" y="252"/>
                    <a:pt x="388" y="242"/>
                  </a:cubicBezTo>
                  <a:cubicBezTo>
                    <a:pt x="357" y="221"/>
                    <a:pt x="325" y="211"/>
                    <a:pt x="283" y="211"/>
                  </a:cubicBezTo>
                  <a:cubicBezTo>
                    <a:pt x="241" y="211"/>
                    <a:pt x="199" y="232"/>
                    <a:pt x="168" y="252"/>
                  </a:cubicBezTo>
                  <a:cubicBezTo>
                    <a:pt x="126" y="273"/>
                    <a:pt x="94" y="305"/>
                    <a:pt x="74" y="336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3050400" y="2027750"/>
              <a:ext cx="13650" cy="14450"/>
            </a:xfrm>
            <a:custGeom>
              <a:avLst/>
              <a:gdLst/>
              <a:ahLst/>
              <a:cxnLst/>
              <a:rect l="l" t="t" r="r" b="b"/>
              <a:pathLst>
                <a:path w="546" h="578" extrusionOk="0">
                  <a:moveTo>
                    <a:pt x="273" y="63"/>
                  </a:moveTo>
                  <a:cubicBezTo>
                    <a:pt x="315" y="63"/>
                    <a:pt x="347" y="74"/>
                    <a:pt x="378" y="84"/>
                  </a:cubicBezTo>
                  <a:cubicBezTo>
                    <a:pt x="399" y="105"/>
                    <a:pt x="430" y="126"/>
                    <a:pt x="451" y="158"/>
                  </a:cubicBezTo>
                  <a:cubicBezTo>
                    <a:pt x="462" y="189"/>
                    <a:pt x="472" y="221"/>
                    <a:pt x="483" y="263"/>
                  </a:cubicBezTo>
                  <a:lnTo>
                    <a:pt x="74" y="263"/>
                  </a:lnTo>
                  <a:cubicBezTo>
                    <a:pt x="74" y="221"/>
                    <a:pt x="84" y="189"/>
                    <a:pt x="105" y="158"/>
                  </a:cubicBezTo>
                  <a:cubicBezTo>
                    <a:pt x="126" y="126"/>
                    <a:pt x="147" y="105"/>
                    <a:pt x="179" y="84"/>
                  </a:cubicBezTo>
                  <a:cubicBezTo>
                    <a:pt x="210" y="74"/>
                    <a:pt x="242" y="63"/>
                    <a:pt x="273" y="63"/>
                  </a:cubicBezTo>
                  <a:close/>
                  <a:moveTo>
                    <a:pt x="273" y="1"/>
                  </a:moveTo>
                  <a:cubicBezTo>
                    <a:pt x="221" y="1"/>
                    <a:pt x="179" y="22"/>
                    <a:pt x="137" y="42"/>
                  </a:cubicBezTo>
                  <a:cubicBezTo>
                    <a:pt x="95" y="74"/>
                    <a:pt x="53" y="105"/>
                    <a:pt x="32" y="147"/>
                  </a:cubicBezTo>
                  <a:cubicBezTo>
                    <a:pt x="11" y="189"/>
                    <a:pt x="1" y="231"/>
                    <a:pt x="1" y="284"/>
                  </a:cubicBezTo>
                  <a:cubicBezTo>
                    <a:pt x="1" y="325"/>
                    <a:pt x="11" y="367"/>
                    <a:pt x="22" y="399"/>
                  </a:cubicBezTo>
                  <a:cubicBezTo>
                    <a:pt x="32" y="430"/>
                    <a:pt x="53" y="462"/>
                    <a:pt x="74" y="493"/>
                  </a:cubicBezTo>
                  <a:cubicBezTo>
                    <a:pt x="105" y="514"/>
                    <a:pt x="126" y="535"/>
                    <a:pt x="168" y="556"/>
                  </a:cubicBezTo>
                  <a:cubicBezTo>
                    <a:pt x="200" y="567"/>
                    <a:pt x="231" y="577"/>
                    <a:pt x="273" y="577"/>
                  </a:cubicBezTo>
                  <a:cubicBezTo>
                    <a:pt x="315" y="577"/>
                    <a:pt x="347" y="567"/>
                    <a:pt x="378" y="556"/>
                  </a:cubicBezTo>
                  <a:cubicBezTo>
                    <a:pt x="409" y="546"/>
                    <a:pt x="430" y="525"/>
                    <a:pt x="462" y="504"/>
                  </a:cubicBezTo>
                  <a:cubicBezTo>
                    <a:pt x="483" y="483"/>
                    <a:pt x="504" y="462"/>
                    <a:pt x="514" y="441"/>
                  </a:cubicBezTo>
                  <a:lnTo>
                    <a:pt x="451" y="420"/>
                  </a:lnTo>
                  <a:cubicBezTo>
                    <a:pt x="430" y="451"/>
                    <a:pt x="409" y="472"/>
                    <a:pt x="378" y="493"/>
                  </a:cubicBezTo>
                  <a:cubicBezTo>
                    <a:pt x="347" y="514"/>
                    <a:pt x="315" y="514"/>
                    <a:pt x="273" y="514"/>
                  </a:cubicBezTo>
                  <a:cubicBezTo>
                    <a:pt x="242" y="514"/>
                    <a:pt x="210" y="514"/>
                    <a:pt x="179" y="493"/>
                  </a:cubicBezTo>
                  <a:cubicBezTo>
                    <a:pt x="147" y="472"/>
                    <a:pt x="126" y="451"/>
                    <a:pt x="105" y="420"/>
                  </a:cubicBezTo>
                  <a:cubicBezTo>
                    <a:pt x="84" y="388"/>
                    <a:pt x="74" y="357"/>
                    <a:pt x="74" y="315"/>
                  </a:cubicBezTo>
                  <a:lnTo>
                    <a:pt x="546" y="315"/>
                  </a:lnTo>
                  <a:cubicBezTo>
                    <a:pt x="546" y="315"/>
                    <a:pt x="546" y="305"/>
                    <a:pt x="546" y="305"/>
                  </a:cubicBezTo>
                  <a:lnTo>
                    <a:pt x="546" y="284"/>
                  </a:lnTo>
                  <a:cubicBezTo>
                    <a:pt x="546" y="231"/>
                    <a:pt x="535" y="189"/>
                    <a:pt x="514" y="147"/>
                  </a:cubicBezTo>
                  <a:cubicBezTo>
                    <a:pt x="493" y="105"/>
                    <a:pt x="462" y="74"/>
                    <a:pt x="420" y="42"/>
                  </a:cubicBezTo>
                  <a:cubicBezTo>
                    <a:pt x="378" y="22"/>
                    <a:pt x="326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3065875" y="2022500"/>
              <a:ext cx="13900" cy="19700"/>
            </a:xfrm>
            <a:custGeom>
              <a:avLst/>
              <a:gdLst/>
              <a:ahLst/>
              <a:cxnLst/>
              <a:rect l="l" t="t" r="r" b="b"/>
              <a:pathLst>
                <a:path w="556" h="788" extrusionOk="0">
                  <a:moveTo>
                    <a:pt x="273" y="284"/>
                  </a:moveTo>
                  <a:cubicBezTo>
                    <a:pt x="294" y="284"/>
                    <a:pt x="325" y="284"/>
                    <a:pt x="346" y="294"/>
                  </a:cubicBezTo>
                  <a:cubicBezTo>
                    <a:pt x="377" y="305"/>
                    <a:pt x="398" y="326"/>
                    <a:pt x="419" y="347"/>
                  </a:cubicBezTo>
                  <a:cubicBezTo>
                    <a:pt x="440" y="368"/>
                    <a:pt x="451" y="389"/>
                    <a:pt x="461" y="420"/>
                  </a:cubicBezTo>
                  <a:lnTo>
                    <a:pt x="461" y="588"/>
                  </a:lnTo>
                  <a:cubicBezTo>
                    <a:pt x="461" y="598"/>
                    <a:pt x="451" y="619"/>
                    <a:pt x="440" y="640"/>
                  </a:cubicBezTo>
                  <a:cubicBezTo>
                    <a:pt x="430" y="651"/>
                    <a:pt x="409" y="672"/>
                    <a:pt x="398" y="682"/>
                  </a:cubicBezTo>
                  <a:cubicBezTo>
                    <a:pt x="377" y="693"/>
                    <a:pt x="356" y="703"/>
                    <a:pt x="335" y="714"/>
                  </a:cubicBezTo>
                  <a:cubicBezTo>
                    <a:pt x="315" y="714"/>
                    <a:pt x="304" y="724"/>
                    <a:pt x="283" y="724"/>
                  </a:cubicBezTo>
                  <a:cubicBezTo>
                    <a:pt x="252" y="724"/>
                    <a:pt x="231" y="714"/>
                    <a:pt x="199" y="703"/>
                  </a:cubicBezTo>
                  <a:cubicBezTo>
                    <a:pt x="178" y="693"/>
                    <a:pt x="157" y="672"/>
                    <a:pt x="136" y="651"/>
                  </a:cubicBezTo>
                  <a:cubicBezTo>
                    <a:pt x="115" y="630"/>
                    <a:pt x="105" y="609"/>
                    <a:pt x="94" y="588"/>
                  </a:cubicBezTo>
                  <a:cubicBezTo>
                    <a:pt x="84" y="556"/>
                    <a:pt x="73" y="525"/>
                    <a:pt x="73" y="504"/>
                  </a:cubicBezTo>
                  <a:cubicBezTo>
                    <a:pt x="73" y="473"/>
                    <a:pt x="84" y="441"/>
                    <a:pt x="94" y="420"/>
                  </a:cubicBezTo>
                  <a:cubicBezTo>
                    <a:pt x="94" y="389"/>
                    <a:pt x="115" y="368"/>
                    <a:pt x="126" y="347"/>
                  </a:cubicBezTo>
                  <a:cubicBezTo>
                    <a:pt x="147" y="326"/>
                    <a:pt x="168" y="305"/>
                    <a:pt x="189" y="294"/>
                  </a:cubicBezTo>
                  <a:cubicBezTo>
                    <a:pt x="220" y="284"/>
                    <a:pt x="241" y="284"/>
                    <a:pt x="273" y="284"/>
                  </a:cubicBezTo>
                  <a:close/>
                  <a:moveTo>
                    <a:pt x="461" y="1"/>
                  </a:moveTo>
                  <a:lnTo>
                    <a:pt x="461" y="336"/>
                  </a:lnTo>
                  <a:cubicBezTo>
                    <a:pt x="440" y="305"/>
                    <a:pt x="409" y="273"/>
                    <a:pt x="377" y="252"/>
                  </a:cubicBezTo>
                  <a:cubicBezTo>
                    <a:pt x="335" y="232"/>
                    <a:pt x="304" y="211"/>
                    <a:pt x="252" y="211"/>
                  </a:cubicBezTo>
                  <a:cubicBezTo>
                    <a:pt x="210" y="211"/>
                    <a:pt x="157" y="232"/>
                    <a:pt x="126" y="252"/>
                  </a:cubicBezTo>
                  <a:cubicBezTo>
                    <a:pt x="84" y="284"/>
                    <a:pt x="52" y="315"/>
                    <a:pt x="32" y="357"/>
                  </a:cubicBezTo>
                  <a:cubicBezTo>
                    <a:pt x="11" y="399"/>
                    <a:pt x="0" y="452"/>
                    <a:pt x="0" y="504"/>
                  </a:cubicBezTo>
                  <a:cubicBezTo>
                    <a:pt x="0" y="535"/>
                    <a:pt x="11" y="577"/>
                    <a:pt x="21" y="609"/>
                  </a:cubicBezTo>
                  <a:cubicBezTo>
                    <a:pt x="32" y="640"/>
                    <a:pt x="52" y="672"/>
                    <a:pt x="73" y="693"/>
                  </a:cubicBezTo>
                  <a:cubicBezTo>
                    <a:pt x="105" y="724"/>
                    <a:pt x="126" y="745"/>
                    <a:pt x="157" y="756"/>
                  </a:cubicBezTo>
                  <a:cubicBezTo>
                    <a:pt x="189" y="777"/>
                    <a:pt x="231" y="787"/>
                    <a:pt x="262" y="787"/>
                  </a:cubicBezTo>
                  <a:cubicBezTo>
                    <a:pt x="304" y="787"/>
                    <a:pt x="346" y="777"/>
                    <a:pt x="377" y="756"/>
                  </a:cubicBezTo>
                  <a:cubicBezTo>
                    <a:pt x="419" y="735"/>
                    <a:pt x="451" y="703"/>
                    <a:pt x="472" y="661"/>
                  </a:cubicBezTo>
                  <a:lnTo>
                    <a:pt x="472" y="724"/>
                  </a:lnTo>
                  <a:cubicBezTo>
                    <a:pt x="472" y="735"/>
                    <a:pt x="472" y="745"/>
                    <a:pt x="493" y="756"/>
                  </a:cubicBezTo>
                  <a:cubicBezTo>
                    <a:pt x="503" y="766"/>
                    <a:pt x="514" y="777"/>
                    <a:pt x="524" y="777"/>
                  </a:cubicBezTo>
                  <a:lnTo>
                    <a:pt x="556" y="777"/>
                  </a:lnTo>
                  <a:lnTo>
                    <a:pt x="556" y="714"/>
                  </a:lnTo>
                  <a:cubicBezTo>
                    <a:pt x="556" y="714"/>
                    <a:pt x="545" y="714"/>
                    <a:pt x="545" y="703"/>
                  </a:cubicBezTo>
                  <a:cubicBezTo>
                    <a:pt x="535" y="703"/>
                    <a:pt x="535" y="693"/>
                    <a:pt x="535" y="682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295950" y="1810775"/>
              <a:ext cx="30425" cy="29375"/>
            </a:xfrm>
            <a:custGeom>
              <a:avLst/>
              <a:gdLst/>
              <a:ahLst/>
              <a:cxnLst/>
              <a:rect l="l" t="t" r="r" b="b"/>
              <a:pathLst>
                <a:path w="1217" h="1175" extrusionOk="0">
                  <a:moveTo>
                    <a:pt x="609" y="105"/>
                  </a:moveTo>
                  <a:cubicBezTo>
                    <a:pt x="881" y="105"/>
                    <a:pt x="1091" y="315"/>
                    <a:pt x="1091" y="587"/>
                  </a:cubicBezTo>
                  <a:cubicBezTo>
                    <a:pt x="1091" y="860"/>
                    <a:pt x="881" y="1059"/>
                    <a:pt x="609" y="1059"/>
                  </a:cubicBezTo>
                  <a:cubicBezTo>
                    <a:pt x="336" y="1059"/>
                    <a:pt x="126" y="860"/>
                    <a:pt x="126" y="587"/>
                  </a:cubicBezTo>
                  <a:cubicBezTo>
                    <a:pt x="126" y="315"/>
                    <a:pt x="336" y="105"/>
                    <a:pt x="609" y="105"/>
                  </a:cubicBezTo>
                  <a:close/>
                  <a:moveTo>
                    <a:pt x="609" y="0"/>
                  </a:moveTo>
                  <a:cubicBezTo>
                    <a:pt x="263" y="0"/>
                    <a:pt x="1" y="252"/>
                    <a:pt x="1" y="587"/>
                  </a:cubicBezTo>
                  <a:cubicBezTo>
                    <a:pt x="1" y="923"/>
                    <a:pt x="263" y="1174"/>
                    <a:pt x="609" y="1174"/>
                  </a:cubicBezTo>
                  <a:cubicBezTo>
                    <a:pt x="954" y="1174"/>
                    <a:pt x="1217" y="923"/>
                    <a:pt x="1217" y="587"/>
                  </a:cubicBezTo>
                  <a:cubicBezTo>
                    <a:pt x="1217" y="252"/>
                    <a:pt x="954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333175" y="1811025"/>
              <a:ext cx="24375" cy="28850"/>
            </a:xfrm>
            <a:custGeom>
              <a:avLst/>
              <a:gdLst/>
              <a:ahLst/>
              <a:cxnLst/>
              <a:rect l="l" t="t" r="r" b="b"/>
              <a:pathLst>
                <a:path w="975" h="1154" extrusionOk="0">
                  <a:moveTo>
                    <a:pt x="0" y="1"/>
                  </a:moveTo>
                  <a:lnTo>
                    <a:pt x="0" y="1154"/>
                  </a:lnTo>
                  <a:lnTo>
                    <a:pt x="115" y="1154"/>
                  </a:lnTo>
                  <a:lnTo>
                    <a:pt x="115" y="850"/>
                  </a:lnTo>
                  <a:lnTo>
                    <a:pt x="357" y="609"/>
                  </a:lnTo>
                  <a:lnTo>
                    <a:pt x="828" y="1154"/>
                  </a:lnTo>
                  <a:lnTo>
                    <a:pt x="975" y="1154"/>
                  </a:lnTo>
                  <a:lnTo>
                    <a:pt x="440" y="525"/>
                  </a:lnTo>
                  <a:lnTo>
                    <a:pt x="933" y="1"/>
                  </a:lnTo>
                  <a:lnTo>
                    <a:pt x="797" y="1"/>
                  </a:lnTo>
                  <a:lnTo>
                    <a:pt x="115" y="692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294125" y="1854275"/>
              <a:ext cx="27275" cy="18625"/>
            </a:xfrm>
            <a:custGeom>
              <a:avLst/>
              <a:gdLst/>
              <a:ahLst/>
              <a:cxnLst/>
              <a:rect l="l" t="t" r="r" b="b"/>
              <a:pathLst>
                <a:path w="1091" h="745" extrusionOk="0">
                  <a:moveTo>
                    <a:pt x="0" y="0"/>
                  </a:moveTo>
                  <a:lnTo>
                    <a:pt x="325" y="744"/>
                  </a:lnTo>
                  <a:lnTo>
                    <a:pt x="388" y="744"/>
                  </a:lnTo>
                  <a:lnTo>
                    <a:pt x="545" y="378"/>
                  </a:lnTo>
                  <a:lnTo>
                    <a:pt x="703" y="744"/>
                  </a:lnTo>
                  <a:lnTo>
                    <a:pt x="765" y="744"/>
                  </a:lnTo>
                  <a:lnTo>
                    <a:pt x="1090" y="0"/>
                  </a:lnTo>
                  <a:lnTo>
                    <a:pt x="1007" y="0"/>
                  </a:lnTo>
                  <a:lnTo>
                    <a:pt x="734" y="661"/>
                  </a:lnTo>
                  <a:lnTo>
                    <a:pt x="587" y="325"/>
                  </a:lnTo>
                  <a:lnTo>
                    <a:pt x="724" y="0"/>
                  </a:lnTo>
                  <a:lnTo>
                    <a:pt x="650" y="0"/>
                  </a:lnTo>
                  <a:lnTo>
                    <a:pt x="545" y="273"/>
                  </a:lnTo>
                  <a:lnTo>
                    <a:pt x="440" y="0"/>
                  </a:lnTo>
                  <a:lnTo>
                    <a:pt x="367" y="0"/>
                  </a:lnTo>
                  <a:lnTo>
                    <a:pt x="503" y="325"/>
                  </a:lnTo>
                  <a:lnTo>
                    <a:pt x="357" y="66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321100" y="1858975"/>
              <a:ext cx="12350" cy="14175"/>
            </a:xfrm>
            <a:custGeom>
              <a:avLst/>
              <a:gdLst/>
              <a:ahLst/>
              <a:cxnLst/>
              <a:rect l="l" t="t" r="r" b="b"/>
              <a:pathLst>
                <a:path w="494" h="567" extrusionOk="0">
                  <a:moveTo>
                    <a:pt x="242" y="284"/>
                  </a:moveTo>
                  <a:cubicBezTo>
                    <a:pt x="263" y="284"/>
                    <a:pt x="294" y="284"/>
                    <a:pt x="315" y="294"/>
                  </a:cubicBezTo>
                  <a:cubicBezTo>
                    <a:pt x="347" y="294"/>
                    <a:pt x="368" y="305"/>
                    <a:pt x="389" y="315"/>
                  </a:cubicBezTo>
                  <a:lnTo>
                    <a:pt x="389" y="389"/>
                  </a:lnTo>
                  <a:cubicBezTo>
                    <a:pt x="389" y="399"/>
                    <a:pt x="389" y="410"/>
                    <a:pt x="389" y="410"/>
                  </a:cubicBezTo>
                  <a:cubicBezTo>
                    <a:pt x="378" y="420"/>
                    <a:pt x="378" y="431"/>
                    <a:pt x="368" y="441"/>
                  </a:cubicBezTo>
                  <a:cubicBezTo>
                    <a:pt x="347" y="462"/>
                    <a:pt x="326" y="483"/>
                    <a:pt x="294" y="494"/>
                  </a:cubicBezTo>
                  <a:cubicBezTo>
                    <a:pt x="263" y="504"/>
                    <a:pt x="232" y="515"/>
                    <a:pt x="200" y="515"/>
                  </a:cubicBezTo>
                  <a:cubicBezTo>
                    <a:pt x="169" y="515"/>
                    <a:pt x="148" y="504"/>
                    <a:pt x="127" y="494"/>
                  </a:cubicBezTo>
                  <a:cubicBezTo>
                    <a:pt x="106" y="483"/>
                    <a:pt x="95" y="473"/>
                    <a:pt x="85" y="452"/>
                  </a:cubicBezTo>
                  <a:cubicBezTo>
                    <a:pt x="74" y="431"/>
                    <a:pt x="64" y="420"/>
                    <a:pt x="64" y="399"/>
                  </a:cubicBezTo>
                  <a:cubicBezTo>
                    <a:pt x="64" y="357"/>
                    <a:pt x="85" y="336"/>
                    <a:pt x="116" y="315"/>
                  </a:cubicBezTo>
                  <a:cubicBezTo>
                    <a:pt x="148" y="294"/>
                    <a:pt x="190" y="284"/>
                    <a:pt x="242" y="284"/>
                  </a:cubicBezTo>
                  <a:close/>
                  <a:moveTo>
                    <a:pt x="242" y="1"/>
                  </a:moveTo>
                  <a:cubicBezTo>
                    <a:pt x="211" y="1"/>
                    <a:pt x="169" y="11"/>
                    <a:pt x="137" y="22"/>
                  </a:cubicBezTo>
                  <a:cubicBezTo>
                    <a:pt x="106" y="32"/>
                    <a:pt x="64" y="53"/>
                    <a:pt x="32" y="74"/>
                  </a:cubicBezTo>
                  <a:lnTo>
                    <a:pt x="64" y="127"/>
                  </a:lnTo>
                  <a:cubicBezTo>
                    <a:pt x="95" y="106"/>
                    <a:pt x="116" y="85"/>
                    <a:pt x="148" y="74"/>
                  </a:cubicBezTo>
                  <a:cubicBezTo>
                    <a:pt x="179" y="64"/>
                    <a:pt x="211" y="64"/>
                    <a:pt x="232" y="64"/>
                  </a:cubicBezTo>
                  <a:cubicBezTo>
                    <a:pt x="284" y="64"/>
                    <a:pt x="326" y="74"/>
                    <a:pt x="347" y="106"/>
                  </a:cubicBezTo>
                  <a:cubicBezTo>
                    <a:pt x="378" y="127"/>
                    <a:pt x="389" y="169"/>
                    <a:pt x="389" y="211"/>
                  </a:cubicBezTo>
                  <a:lnTo>
                    <a:pt x="389" y="263"/>
                  </a:lnTo>
                  <a:cubicBezTo>
                    <a:pt x="368" y="253"/>
                    <a:pt x="347" y="242"/>
                    <a:pt x="315" y="242"/>
                  </a:cubicBezTo>
                  <a:cubicBezTo>
                    <a:pt x="284" y="232"/>
                    <a:pt x="252" y="232"/>
                    <a:pt x="232" y="232"/>
                  </a:cubicBezTo>
                  <a:cubicBezTo>
                    <a:pt x="190" y="232"/>
                    <a:pt x="148" y="242"/>
                    <a:pt x="106" y="253"/>
                  </a:cubicBezTo>
                  <a:cubicBezTo>
                    <a:pt x="74" y="263"/>
                    <a:pt x="43" y="284"/>
                    <a:pt x="32" y="315"/>
                  </a:cubicBezTo>
                  <a:cubicBezTo>
                    <a:pt x="11" y="336"/>
                    <a:pt x="1" y="368"/>
                    <a:pt x="1" y="399"/>
                  </a:cubicBezTo>
                  <a:cubicBezTo>
                    <a:pt x="1" y="431"/>
                    <a:pt x="1" y="462"/>
                    <a:pt x="22" y="483"/>
                  </a:cubicBezTo>
                  <a:cubicBezTo>
                    <a:pt x="32" y="515"/>
                    <a:pt x="64" y="536"/>
                    <a:pt x="85" y="546"/>
                  </a:cubicBezTo>
                  <a:cubicBezTo>
                    <a:pt x="116" y="567"/>
                    <a:pt x="148" y="567"/>
                    <a:pt x="179" y="567"/>
                  </a:cubicBezTo>
                  <a:cubicBezTo>
                    <a:pt x="221" y="567"/>
                    <a:pt x="263" y="556"/>
                    <a:pt x="305" y="546"/>
                  </a:cubicBezTo>
                  <a:cubicBezTo>
                    <a:pt x="347" y="525"/>
                    <a:pt x="378" y="504"/>
                    <a:pt x="399" y="473"/>
                  </a:cubicBezTo>
                  <a:lnTo>
                    <a:pt x="399" y="515"/>
                  </a:lnTo>
                  <a:cubicBezTo>
                    <a:pt x="399" y="525"/>
                    <a:pt x="410" y="536"/>
                    <a:pt x="420" y="546"/>
                  </a:cubicBezTo>
                  <a:cubicBezTo>
                    <a:pt x="431" y="556"/>
                    <a:pt x="441" y="556"/>
                    <a:pt x="452" y="556"/>
                  </a:cubicBezTo>
                  <a:lnTo>
                    <a:pt x="494" y="556"/>
                  </a:lnTo>
                  <a:lnTo>
                    <a:pt x="494" y="504"/>
                  </a:lnTo>
                  <a:cubicBezTo>
                    <a:pt x="483" y="504"/>
                    <a:pt x="473" y="494"/>
                    <a:pt x="473" y="494"/>
                  </a:cubicBezTo>
                  <a:cubicBezTo>
                    <a:pt x="462" y="494"/>
                    <a:pt x="462" y="483"/>
                    <a:pt x="462" y="473"/>
                  </a:cubicBezTo>
                  <a:lnTo>
                    <a:pt x="462" y="221"/>
                  </a:lnTo>
                  <a:cubicBezTo>
                    <a:pt x="462" y="148"/>
                    <a:pt x="441" y="95"/>
                    <a:pt x="399" y="64"/>
                  </a:cubicBezTo>
                  <a:cubicBezTo>
                    <a:pt x="368" y="22"/>
                    <a:pt x="315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336575" y="1858975"/>
              <a:ext cx="20450" cy="13925"/>
            </a:xfrm>
            <a:custGeom>
              <a:avLst/>
              <a:gdLst/>
              <a:ahLst/>
              <a:cxnLst/>
              <a:rect l="l" t="t" r="r" b="b"/>
              <a:pathLst>
                <a:path w="818" h="557" extrusionOk="0">
                  <a:moveTo>
                    <a:pt x="273" y="1"/>
                  </a:moveTo>
                  <a:cubicBezTo>
                    <a:pt x="231" y="1"/>
                    <a:pt x="189" y="11"/>
                    <a:pt x="158" y="32"/>
                  </a:cubicBezTo>
                  <a:cubicBezTo>
                    <a:pt x="116" y="64"/>
                    <a:pt x="84" y="95"/>
                    <a:pt x="63" y="137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556"/>
                  </a:lnTo>
                  <a:lnTo>
                    <a:pt x="74" y="556"/>
                  </a:lnTo>
                  <a:lnTo>
                    <a:pt x="74" y="221"/>
                  </a:lnTo>
                  <a:cubicBezTo>
                    <a:pt x="84" y="179"/>
                    <a:pt x="105" y="137"/>
                    <a:pt x="137" y="106"/>
                  </a:cubicBezTo>
                  <a:cubicBezTo>
                    <a:pt x="179" y="85"/>
                    <a:pt x="210" y="64"/>
                    <a:pt x="252" y="64"/>
                  </a:cubicBezTo>
                  <a:cubicBezTo>
                    <a:pt x="294" y="64"/>
                    <a:pt x="325" y="85"/>
                    <a:pt x="346" y="116"/>
                  </a:cubicBezTo>
                  <a:cubicBezTo>
                    <a:pt x="367" y="137"/>
                    <a:pt x="378" y="190"/>
                    <a:pt x="378" y="253"/>
                  </a:cubicBezTo>
                  <a:lnTo>
                    <a:pt x="378" y="556"/>
                  </a:lnTo>
                  <a:lnTo>
                    <a:pt x="441" y="556"/>
                  </a:lnTo>
                  <a:lnTo>
                    <a:pt x="441" y="221"/>
                  </a:lnTo>
                  <a:cubicBezTo>
                    <a:pt x="462" y="179"/>
                    <a:pt x="483" y="137"/>
                    <a:pt x="514" y="106"/>
                  </a:cubicBezTo>
                  <a:cubicBezTo>
                    <a:pt x="545" y="85"/>
                    <a:pt x="587" y="64"/>
                    <a:pt x="629" y="64"/>
                  </a:cubicBezTo>
                  <a:cubicBezTo>
                    <a:pt x="661" y="64"/>
                    <a:pt x="692" y="85"/>
                    <a:pt x="713" y="116"/>
                  </a:cubicBezTo>
                  <a:cubicBezTo>
                    <a:pt x="734" y="137"/>
                    <a:pt x="745" y="190"/>
                    <a:pt x="745" y="253"/>
                  </a:cubicBezTo>
                  <a:lnTo>
                    <a:pt x="745" y="556"/>
                  </a:lnTo>
                  <a:lnTo>
                    <a:pt x="818" y="556"/>
                  </a:lnTo>
                  <a:lnTo>
                    <a:pt x="818" y="242"/>
                  </a:lnTo>
                  <a:cubicBezTo>
                    <a:pt x="818" y="200"/>
                    <a:pt x="818" y="169"/>
                    <a:pt x="808" y="137"/>
                  </a:cubicBezTo>
                  <a:cubicBezTo>
                    <a:pt x="808" y="116"/>
                    <a:pt x="797" y="85"/>
                    <a:pt x="787" y="64"/>
                  </a:cubicBezTo>
                  <a:cubicBezTo>
                    <a:pt x="766" y="43"/>
                    <a:pt x="755" y="32"/>
                    <a:pt x="734" y="22"/>
                  </a:cubicBezTo>
                  <a:cubicBezTo>
                    <a:pt x="713" y="11"/>
                    <a:pt x="682" y="1"/>
                    <a:pt x="650" y="1"/>
                  </a:cubicBezTo>
                  <a:cubicBezTo>
                    <a:pt x="608" y="1"/>
                    <a:pt x="566" y="11"/>
                    <a:pt x="535" y="32"/>
                  </a:cubicBezTo>
                  <a:cubicBezTo>
                    <a:pt x="493" y="64"/>
                    <a:pt x="462" y="95"/>
                    <a:pt x="441" y="137"/>
                  </a:cubicBezTo>
                  <a:cubicBezTo>
                    <a:pt x="430" y="95"/>
                    <a:pt x="420" y="64"/>
                    <a:pt x="388" y="43"/>
                  </a:cubicBezTo>
                  <a:cubicBezTo>
                    <a:pt x="357" y="11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3359900" y="18589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53"/>
                  </a:moveTo>
                  <a:cubicBezTo>
                    <a:pt x="315" y="53"/>
                    <a:pt x="346" y="64"/>
                    <a:pt x="378" y="85"/>
                  </a:cubicBezTo>
                  <a:cubicBezTo>
                    <a:pt x="409" y="95"/>
                    <a:pt x="430" y="127"/>
                    <a:pt x="451" y="158"/>
                  </a:cubicBezTo>
                  <a:cubicBezTo>
                    <a:pt x="472" y="179"/>
                    <a:pt x="482" y="221"/>
                    <a:pt x="482" y="263"/>
                  </a:cubicBezTo>
                  <a:lnTo>
                    <a:pt x="74" y="263"/>
                  </a:lnTo>
                  <a:cubicBezTo>
                    <a:pt x="74" y="221"/>
                    <a:pt x="84" y="190"/>
                    <a:pt x="105" y="158"/>
                  </a:cubicBezTo>
                  <a:cubicBezTo>
                    <a:pt x="126" y="127"/>
                    <a:pt x="147" y="95"/>
                    <a:pt x="179" y="85"/>
                  </a:cubicBezTo>
                  <a:cubicBezTo>
                    <a:pt x="210" y="64"/>
                    <a:pt x="241" y="53"/>
                    <a:pt x="273" y="53"/>
                  </a:cubicBezTo>
                  <a:close/>
                  <a:moveTo>
                    <a:pt x="273" y="1"/>
                  </a:moveTo>
                  <a:cubicBezTo>
                    <a:pt x="220" y="1"/>
                    <a:pt x="179" y="11"/>
                    <a:pt x="137" y="43"/>
                  </a:cubicBezTo>
                  <a:cubicBezTo>
                    <a:pt x="95" y="64"/>
                    <a:pt x="63" y="95"/>
                    <a:pt x="32" y="137"/>
                  </a:cubicBezTo>
                  <a:cubicBezTo>
                    <a:pt x="11" y="190"/>
                    <a:pt x="0" y="232"/>
                    <a:pt x="0" y="284"/>
                  </a:cubicBezTo>
                  <a:cubicBezTo>
                    <a:pt x="0" y="326"/>
                    <a:pt x="11" y="357"/>
                    <a:pt x="21" y="389"/>
                  </a:cubicBezTo>
                  <a:cubicBezTo>
                    <a:pt x="32" y="431"/>
                    <a:pt x="53" y="462"/>
                    <a:pt x="74" y="483"/>
                  </a:cubicBezTo>
                  <a:cubicBezTo>
                    <a:pt x="105" y="515"/>
                    <a:pt x="137" y="536"/>
                    <a:pt x="168" y="546"/>
                  </a:cubicBezTo>
                  <a:cubicBezTo>
                    <a:pt x="199" y="567"/>
                    <a:pt x="241" y="567"/>
                    <a:pt x="273" y="567"/>
                  </a:cubicBezTo>
                  <a:cubicBezTo>
                    <a:pt x="315" y="567"/>
                    <a:pt x="346" y="567"/>
                    <a:pt x="378" y="556"/>
                  </a:cubicBezTo>
                  <a:cubicBezTo>
                    <a:pt x="409" y="536"/>
                    <a:pt x="441" y="525"/>
                    <a:pt x="462" y="504"/>
                  </a:cubicBezTo>
                  <a:cubicBezTo>
                    <a:pt x="482" y="483"/>
                    <a:pt x="503" y="462"/>
                    <a:pt x="514" y="431"/>
                  </a:cubicBezTo>
                  <a:lnTo>
                    <a:pt x="451" y="410"/>
                  </a:lnTo>
                  <a:cubicBezTo>
                    <a:pt x="441" y="441"/>
                    <a:pt x="409" y="473"/>
                    <a:pt x="378" y="483"/>
                  </a:cubicBezTo>
                  <a:cubicBezTo>
                    <a:pt x="346" y="504"/>
                    <a:pt x="315" y="515"/>
                    <a:pt x="283" y="515"/>
                  </a:cubicBezTo>
                  <a:cubicBezTo>
                    <a:pt x="241" y="515"/>
                    <a:pt x="210" y="504"/>
                    <a:pt x="179" y="483"/>
                  </a:cubicBezTo>
                  <a:cubicBezTo>
                    <a:pt x="147" y="473"/>
                    <a:pt x="126" y="441"/>
                    <a:pt x="105" y="410"/>
                  </a:cubicBezTo>
                  <a:cubicBezTo>
                    <a:pt x="95" y="389"/>
                    <a:pt x="84" y="347"/>
                    <a:pt x="74" y="315"/>
                  </a:cubicBezTo>
                  <a:lnTo>
                    <a:pt x="545" y="315"/>
                  </a:lnTo>
                  <a:cubicBezTo>
                    <a:pt x="545" y="305"/>
                    <a:pt x="545" y="305"/>
                    <a:pt x="545" y="294"/>
                  </a:cubicBezTo>
                  <a:lnTo>
                    <a:pt x="545" y="284"/>
                  </a:lnTo>
                  <a:cubicBezTo>
                    <a:pt x="545" y="232"/>
                    <a:pt x="535" y="190"/>
                    <a:pt x="514" y="148"/>
                  </a:cubicBezTo>
                  <a:cubicBezTo>
                    <a:pt x="493" y="95"/>
                    <a:pt x="462" y="64"/>
                    <a:pt x="420" y="43"/>
                  </a:cubicBezTo>
                  <a:cubicBezTo>
                    <a:pt x="378" y="11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3382950" y="1859250"/>
              <a:ext cx="12350" cy="13900"/>
            </a:xfrm>
            <a:custGeom>
              <a:avLst/>
              <a:gdLst/>
              <a:ahLst/>
              <a:cxnLst/>
              <a:rect l="l" t="t" r="r" b="b"/>
              <a:pathLst>
                <a:path w="494" h="556" extrusionOk="0">
                  <a:moveTo>
                    <a:pt x="1" y="0"/>
                  </a:moveTo>
                  <a:lnTo>
                    <a:pt x="1" y="325"/>
                  </a:lnTo>
                  <a:cubicBezTo>
                    <a:pt x="1" y="399"/>
                    <a:pt x="22" y="462"/>
                    <a:pt x="43" y="504"/>
                  </a:cubicBezTo>
                  <a:cubicBezTo>
                    <a:pt x="74" y="535"/>
                    <a:pt x="116" y="556"/>
                    <a:pt x="179" y="556"/>
                  </a:cubicBezTo>
                  <a:cubicBezTo>
                    <a:pt x="221" y="556"/>
                    <a:pt x="273" y="545"/>
                    <a:pt x="315" y="525"/>
                  </a:cubicBezTo>
                  <a:cubicBezTo>
                    <a:pt x="357" y="504"/>
                    <a:pt x="389" y="462"/>
                    <a:pt x="410" y="420"/>
                  </a:cubicBezTo>
                  <a:lnTo>
                    <a:pt x="410" y="493"/>
                  </a:lnTo>
                  <a:cubicBezTo>
                    <a:pt x="410" y="514"/>
                    <a:pt x="420" y="525"/>
                    <a:pt x="431" y="535"/>
                  </a:cubicBezTo>
                  <a:cubicBezTo>
                    <a:pt x="441" y="545"/>
                    <a:pt x="451" y="545"/>
                    <a:pt x="462" y="545"/>
                  </a:cubicBezTo>
                  <a:lnTo>
                    <a:pt x="493" y="545"/>
                  </a:lnTo>
                  <a:lnTo>
                    <a:pt x="493" y="493"/>
                  </a:lnTo>
                  <a:cubicBezTo>
                    <a:pt x="493" y="493"/>
                    <a:pt x="483" y="483"/>
                    <a:pt x="483" y="483"/>
                  </a:cubicBezTo>
                  <a:cubicBezTo>
                    <a:pt x="472" y="483"/>
                    <a:pt x="472" y="472"/>
                    <a:pt x="472" y="462"/>
                  </a:cubicBezTo>
                  <a:lnTo>
                    <a:pt x="472" y="0"/>
                  </a:lnTo>
                  <a:lnTo>
                    <a:pt x="399" y="0"/>
                  </a:lnTo>
                  <a:lnTo>
                    <a:pt x="399" y="346"/>
                  </a:lnTo>
                  <a:cubicBezTo>
                    <a:pt x="389" y="378"/>
                    <a:pt x="378" y="399"/>
                    <a:pt x="357" y="420"/>
                  </a:cubicBezTo>
                  <a:cubicBezTo>
                    <a:pt x="336" y="451"/>
                    <a:pt x="315" y="462"/>
                    <a:pt x="284" y="472"/>
                  </a:cubicBezTo>
                  <a:cubicBezTo>
                    <a:pt x="252" y="493"/>
                    <a:pt x="231" y="493"/>
                    <a:pt x="200" y="493"/>
                  </a:cubicBezTo>
                  <a:cubicBezTo>
                    <a:pt x="158" y="493"/>
                    <a:pt x="127" y="483"/>
                    <a:pt x="106" y="451"/>
                  </a:cubicBezTo>
                  <a:cubicBezTo>
                    <a:pt x="85" y="420"/>
                    <a:pt x="74" y="367"/>
                    <a:pt x="74" y="304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398950" y="1858975"/>
              <a:ext cx="13125" cy="19700"/>
            </a:xfrm>
            <a:custGeom>
              <a:avLst/>
              <a:gdLst/>
              <a:ahLst/>
              <a:cxnLst/>
              <a:rect l="l" t="t" r="r" b="b"/>
              <a:pathLst>
                <a:path w="525" h="788" extrusionOk="0">
                  <a:moveTo>
                    <a:pt x="252" y="64"/>
                  </a:moveTo>
                  <a:cubicBezTo>
                    <a:pt x="273" y="64"/>
                    <a:pt x="304" y="74"/>
                    <a:pt x="325" y="85"/>
                  </a:cubicBezTo>
                  <a:cubicBezTo>
                    <a:pt x="357" y="95"/>
                    <a:pt x="378" y="106"/>
                    <a:pt x="399" y="127"/>
                  </a:cubicBezTo>
                  <a:cubicBezTo>
                    <a:pt x="409" y="148"/>
                    <a:pt x="430" y="179"/>
                    <a:pt x="440" y="200"/>
                  </a:cubicBezTo>
                  <a:cubicBezTo>
                    <a:pt x="451" y="232"/>
                    <a:pt x="451" y="253"/>
                    <a:pt x="451" y="284"/>
                  </a:cubicBezTo>
                  <a:cubicBezTo>
                    <a:pt x="451" y="315"/>
                    <a:pt x="451" y="336"/>
                    <a:pt x="440" y="368"/>
                  </a:cubicBezTo>
                  <a:cubicBezTo>
                    <a:pt x="430" y="389"/>
                    <a:pt x="419" y="420"/>
                    <a:pt x="399" y="441"/>
                  </a:cubicBezTo>
                  <a:cubicBezTo>
                    <a:pt x="378" y="462"/>
                    <a:pt x="367" y="473"/>
                    <a:pt x="336" y="483"/>
                  </a:cubicBezTo>
                  <a:cubicBezTo>
                    <a:pt x="315" y="504"/>
                    <a:pt x="283" y="504"/>
                    <a:pt x="252" y="504"/>
                  </a:cubicBezTo>
                  <a:cubicBezTo>
                    <a:pt x="231" y="504"/>
                    <a:pt x="199" y="504"/>
                    <a:pt x="178" y="483"/>
                  </a:cubicBezTo>
                  <a:cubicBezTo>
                    <a:pt x="157" y="473"/>
                    <a:pt x="136" y="462"/>
                    <a:pt x="115" y="441"/>
                  </a:cubicBezTo>
                  <a:cubicBezTo>
                    <a:pt x="95" y="420"/>
                    <a:pt x="74" y="399"/>
                    <a:pt x="63" y="368"/>
                  </a:cubicBezTo>
                  <a:lnTo>
                    <a:pt x="63" y="200"/>
                  </a:lnTo>
                  <a:cubicBezTo>
                    <a:pt x="74" y="179"/>
                    <a:pt x="74" y="169"/>
                    <a:pt x="95" y="148"/>
                  </a:cubicBezTo>
                  <a:cubicBezTo>
                    <a:pt x="105" y="137"/>
                    <a:pt x="115" y="116"/>
                    <a:pt x="136" y="106"/>
                  </a:cubicBezTo>
                  <a:cubicBezTo>
                    <a:pt x="157" y="95"/>
                    <a:pt x="168" y="85"/>
                    <a:pt x="189" y="74"/>
                  </a:cubicBezTo>
                  <a:cubicBezTo>
                    <a:pt x="210" y="64"/>
                    <a:pt x="231" y="64"/>
                    <a:pt x="252" y="64"/>
                  </a:cubicBezTo>
                  <a:close/>
                  <a:moveTo>
                    <a:pt x="262" y="1"/>
                  </a:moveTo>
                  <a:cubicBezTo>
                    <a:pt x="220" y="1"/>
                    <a:pt x="189" y="11"/>
                    <a:pt x="147" y="32"/>
                  </a:cubicBezTo>
                  <a:cubicBezTo>
                    <a:pt x="115" y="53"/>
                    <a:pt x="84" y="85"/>
                    <a:pt x="63" y="116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787"/>
                  </a:lnTo>
                  <a:lnTo>
                    <a:pt x="63" y="787"/>
                  </a:lnTo>
                  <a:lnTo>
                    <a:pt x="63" y="441"/>
                  </a:lnTo>
                  <a:cubicBezTo>
                    <a:pt x="84" y="483"/>
                    <a:pt x="115" y="515"/>
                    <a:pt x="157" y="536"/>
                  </a:cubicBezTo>
                  <a:cubicBezTo>
                    <a:pt x="189" y="556"/>
                    <a:pt x="231" y="567"/>
                    <a:pt x="273" y="567"/>
                  </a:cubicBezTo>
                  <a:cubicBezTo>
                    <a:pt x="325" y="567"/>
                    <a:pt x="367" y="556"/>
                    <a:pt x="409" y="536"/>
                  </a:cubicBezTo>
                  <a:cubicBezTo>
                    <a:pt x="440" y="504"/>
                    <a:pt x="472" y="473"/>
                    <a:pt x="493" y="431"/>
                  </a:cubicBezTo>
                  <a:cubicBezTo>
                    <a:pt x="514" y="389"/>
                    <a:pt x="524" y="336"/>
                    <a:pt x="524" y="284"/>
                  </a:cubicBezTo>
                  <a:cubicBezTo>
                    <a:pt x="524" y="253"/>
                    <a:pt x="524" y="211"/>
                    <a:pt x="503" y="179"/>
                  </a:cubicBezTo>
                  <a:cubicBezTo>
                    <a:pt x="493" y="148"/>
                    <a:pt x="472" y="116"/>
                    <a:pt x="451" y="85"/>
                  </a:cubicBezTo>
                  <a:cubicBezTo>
                    <a:pt x="430" y="64"/>
                    <a:pt x="399" y="43"/>
                    <a:pt x="367" y="22"/>
                  </a:cubicBezTo>
                  <a:cubicBezTo>
                    <a:pt x="336" y="11"/>
                    <a:pt x="304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3422000" y="1858975"/>
              <a:ext cx="20475" cy="13925"/>
            </a:xfrm>
            <a:custGeom>
              <a:avLst/>
              <a:gdLst/>
              <a:ahLst/>
              <a:cxnLst/>
              <a:rect l="l" t="t" r="r" b="b"/>
              <a:pathLst>
                <a:path w="819" h="557" extrusionOk="0">
                  <a:moveTo>
                    <a:pt x="273" y="1"/>
                  </a:moveTo>
                  <a:cubicBezTo>
                    <a:pt x="231" y="1"/>
                    <a:pt x="189" y="11"/>
                    <a:pt x="147" y="32"/>
                  </a:cubicBezTo>
                  <a:cubicBezTo>
                    <a:pt x="116" y="64"/>
                    <a:pt x="84" y="95"/>
                    <a:pt x="64" y="137"/>
                  </a:cubicBezTo>
                  <a:lnTo>
                    <a:pt x="64" y="11"/>
                  </a:lnTo>
                  <a:lnTo>
                    <a:pt x="1" y="11"/>
                  </a:lnTo>
                  <a:lnTo>
                    <a:pt x="1" y="556"/>
                  </a:lnTo>
                  <a:lnTo>
                    <a:pt x="64" y="556"/>
                  </a:lnTo>
                  <a:lnTo>
                    <a:pt x="64" y="221"/>
                  </a:lnTo>
                  <a:cubicBezTo>
                    <a:pt x="84" y="179"/>
                    <a:pt x="105" y="137"/>
                    <a:pt x="137" y="106"/>
                  </a:cubicBezTo>
                  <a:cubicBezTo>
                    <a:pt x="168" y="85"/>
                    <a:pt x="210" y="64"/>
                    <a:pt x="252" y="64"/>
                  </a:cubicBezTo>
                  <a:cubicBezTo>
                    <a:pt x="294" y="64"/>
                    <a:pt x="315" y="85"/>
                    <a:pt x="336" y="116"/>
                  </a:cubicBezTo>
                  <a:cubicBezTo>
                    <a:pt x="357" y="137"/>
                    <a:pt x="368" y="190"/>
                    <a:pt x="368" y="253"/>
                  </a:cubicBezTo>
                  <a:lnTo>
                    <a:pt x="368" y="556"/>
                  </a:lnTo>
                  <a:lnTo>
                    <a:pt x="441" y="556"/>
                  </a:lnTo>
                  <a:lnTo>
                    <a:pt x="441" y="221"/>
                  </a:lnTo>
                  <a:cubicBezTo>
                    <a:pt x="451" y="179"/>
                    <a:pt x="472" y="137"/>
                    <a:pt x="514" y="106"/>
                  </a:cubicBezTo>
                  <a:cubicBezTo>
                    <a:pt x="546" y="85"/>
                    <a:pt x="577" y="64"/>
                    <a:pt x="619" y="64"/>
                  </a:cubicBezTo>
                  <a:cubicBezTo>
                    <a:pt x="661" y="64"/>
                    <a:pt x="692" y="85"/>
                    <a:pt x="713" y="116"/>
                  </a:cubicBezTo>
                  <a:cubicBezTo>
                    <a:pt x="734" y="137"/>
                    <a:pt x="745" y="190"/>
                    <a:pt x="745" y="253"/>
                  </a:cubicBezTo>
                  <a:lnTo>
                    <a:pt x="745" y="556"/>
                  </a:lnTo>
                  <a:lnTo>
                    <a:pt x="818" y="556"/>
                  </a:lnTo>
                  <a:lnTo>
                    <a:pt x="818" y="242"/>
                  </a:lnTo>
                  <a:cubicBezTo>
                    <a:pt x="818" y="200"/>
                    <a:pt x="808" y="169"/>
                    <a:pt x="808" y="137"/>
                  </a:cubicBezTo>
                  <a:cubicBezTo>
                    <a:pt x="797" y="116"/>
                    <a:pt x="787" y="85"/>
                    <a:pt x="776" y="64"/>
                  </a:cubicBezTo>
                  <a:cubicBezTo>
                    <a:pt x="766" y="43"/>
                    <a:pt x="745" y="32"/>
                    <a:pt x="724" y="22"/>
                  </a:cubicBezTo>
                  <a:cubicBezTo>
                    <a:pt x="703" y="11"/>
                    <a:pt x="682" y="1"/>
                    <a:pt x="651" y="1"/>
                  </a:cubicBezTo>
                  <a:cubicBezTo>
                    <a:pt x="598" y="1"/>
                    <a:pt x="567" y="11"/>
                    <a:pt x="525" y="32"/>
                  </a:cubicBezTo>
                  <a:cubicBezTo>
                    <a:pt x="493" y="64"/>
                    <a:pt x="462" y="95"/>
                    <a:pt x="430" y="137"/>
                  </a:cubicBezTo>
                  <a:cubicBezTo>
                    <a:pt x="430" y="95"/>
                    <a:pt x="409" y="64"/>
                    <a:pt x="378" y="43"/>
                  </a:cubicBezTo>
                  <a:cubicBezTo>
                    <a:pt x="357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445325" y="18589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4"/>
                  </a:moveTo>
                  <a:cubicBezTo>
                    <a:pt x="305" y="64"/>
                    <a:pt x="336" y="74"/>
                    <a:pt x="367" y="95"/>
                  </a:cubicBezTo>
                  <a:cubicBezTo>
                    <a:pt x="399" y="116"/>
                    <a:pt x="420" y="137"/>
                    <a:pt x="441" y="179"/>
                  </a:cubicBezTo>
                  <a:cubicBezTo>
                    <a:pt x="462" y="211"/>
                    <a:pt x="472" y="242"/>
                    <a:pt x="472" y="284"/>
                  </a:cubicBezTo>
                  <a:cubicBezTo>
                    <a:pt x="472" y="326"/>
                    <a:pt x="462" y="357"/>
                    <a:pt x="441" y="399"/>
                  </a:cubicBezTo>
                  <a:cubicBezTo>
                    <a:pt x="420" y="431"/>
                    <a:pt x="399" y="462"/>
                    <a:pt x="367" y="473"/>
                  </a:cubicBezTo>
                  <a:cubicBezTo>
                    <a:pt x="336" y="494"/>
                    <a:pt x="305" y="504"/>
                    <a:pt x="273" y="504"/>
                  </a:cubicBezTo>
                  <a:cubicBezTo>
                    <a:pt x="231" y="504"/>
                    <a:pt x="200" y="494"/>
                    <a:pt x="168" y="473"/>
                  </a:cubicBezTo>
                  <a:cubicBezTo>
                    <a:pt x="137" y="462"/>
                    <a:pt x="116" y="431"/>
                    <a:pt x="95" y="399"/>
                  </a:cubicBezTo>
                  <a:cubicBezTo>
                    <a:pt x="74" y="368"/>
                    <a:pt x="74" y="326"/>
                    <a:pt x="74" y="284"/>
                  </a:cubicBezTo>
                  <a:cubicBezTo>
                    <a:pt x="74" y="242"/>
                    <a:pt x="74" y="211"/>
                    <a:pt x="95" y="179"/>
                  </a:cubicBezTo>
                  <a:cubicBezTo>
                    <a:pt x="116" y="137"/>
                    <a:pt x="137" y="116"/>
                    <a:pt x="168" y="95"/>
                  </a:cubicBezTo>
                  <a:cubicBezTo>
                    <a:pt x="200" y="74"/>
                    <a:pt x="231" y="64"/>
                    <a:pt x="273" y="64"/>
                  </a:cubicBezTo>
                  <a:close/>
                  <a:moveTo>
                    <a:pt x="273" y="1"/>
                  </a:moveTo>
                  <a:cubicBezTo>
                    <a:pt x="231" y="1"/>
                    <a:pt x="189" y="11"/>
                    <a:pt x="158" y="22"/>
                  </a:cubicBezTo>
                  <a:cubicBezTo>
                    <a:pt x="126" y="43"/>
                    <a:pt x="95" y="64"/>
                    <a:pt x="74" y="85"/>
                  </a:cubicBezTo>
                  <a:cubicBezTo>
                    <a:pt x="53" y="116"/>
                    <a:pt x="32" y="148"/>
                    <a:pt x="22" y="179"/>
                  </a:cubicBezTo>
                  <a:cubicBezTo>
                    <a:pt x="1" y="211"/>
                    <a:pt x="1" y="253"/>
                    <a:pt x="1" y="284"/>
                  </a:cubicBezTo>
                  <a:cubicBezTo>
                    <a:pt x="1" y="326"/>
                    <a:pt x="1" y="357"/>
                    <a:pt x="22" y="399"/>
                  </a:cubicBezTo>
                  <a:cubicBezTo>
                    <a:pt x="32" y="431"/>
                    <a:pt x="53" y="462"/>
                    <a:pt x="74" y="483"/>
                  </a:cubicBezTo>
                  <a:cubicBezTo>
                    <a:pt x="95" y="515"/>
                    <a:pt x="126" y="536"/>
                    <a:pt x="158" y="546"/>
                  </a:cubicBezTo>
                  <a:cubicBezTo>
                    <a:pt x="189" y="567"/>
                    <a:pt x="231" y="567"/>
                    <a:pt x="273" y="567"/>
                  </a:cubicBezTo>
                  <a:cubicBezTo>
                    <a:pt x="305" y="567"/>
                    <a:pt x="346" y="567"/>
                    <a:pt x="378" y="546"/>
                  </a:cubicBezTo>
                  <a:cubicBezTo>
                    <a:pt x="409" y="536"/>
                    <a:pt x="441" y="515"/>
                    <a:pt x="462" y="483"/>
                  </a:cubicBezTo>
                  <a:cubicBezTo>
                    <a:pt x="493" y="462"/>
                    <a:pt x="514" y="431"/>
                    <a:pt x="525" y="399"/>
                  </a:cubicBezTo>
                  <a:cubicBezTo>
                    <a:pt x="535" y="357"/>
                    <a:pt x="546" y="326"/>
                    <a:pt x="546" y="284"/>
                  </a:cubicBezTo>
                  <a:cubicBezTo>
                    <a:pt x="546" y="253"/>
                    <a:pt x="535" y="211"/>
                    <a:pt x="525" y="179"/>
                  </a:cubicBezTo>
                  <a:cubicBezTo>
                    <a:pt x="514" y="148"/>
                    <a:pt x="493" y="116"/>
                    <a:pt x="462" y="85"/>
                  </a:cubicBezTo>
                  <a:cubicBezTo>
                    <a:pt x="441" y="64"/>
                    <a:pt x="409" y="43"/>
                    <a:pt x="378" y="22"/>
                  </a:cubicBezTo>
                  <a:cubicBezTo>
                    <a:pt x="346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461050" y="18589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4"/>
                  </a:moveTo>
                  <a:cubicBezTo>
                    <a:pt x="304" y="64"/>
                    <a:pt x="336" y="74"/>
                    <a:pt x="367" y="95"/>
                  </a:cubicBezTo>
                  <a:cubicBezTo>
                    <a:pt x="399" y="116"/>
                    <a:pt x="420" y="137"/>
                    <a:pt x="441" y="179"/>
                  </a:cubicBezTo>
                  <a:cubicBezTo>
                    <a:pt x="462" y="211"/>
                    <a:pt x="472" y="242"/>
                    <a:pt x="472" y="284"/>
                  </a:cubicBezTo>
                  <a:cubicBezTo>
                    <a:pt x="472" y="326"/>
                    <a:pt x="462" y="357"/>
                    <a:pt x="441" y="399"/>
                  </a:cubicBezTo>
                  <a:cubicBezTo>
                    <a:pt x="420" y="431"/>
                    <a:pt x="399" y="462"/>
                    <a:pt x="367" y="473"/>
                  </a:cubicBezTo>
                  <a:cubicBezTo>
                    <a:pt x="336" y="494"/>
                    <a:pt x="304" y="504"/>
                    <a:pt x="273" y="504"/>
                  </a:cubicBezTo>
                  <a:cubicBezTo>
                    <a:pt x="231" y="504"/>
                    <a:pt x="200" y="494"/>
                    <a:pt x="168" y="473"/>
                  </a:cubicBezTo>
                  <a:cubicBezTo>
                    <a:pt x="137" y="462"/>
                    <a:pt x="116" y="431"/>
                    <a:pt x="95" y="399"/>
                  </a:cubicBezTo>
                  <a:cubicBezTo>
                    <a:pt x="74" y="368"/>
                    <a:pt x="74" y="326"/>
                    <a:pt x="74" y="284"/>
                  </a:cubicBezTo>
                  <a:cubicBezTo>
                    <a:pt x="74" y="242"/>
                    <a:pt x="74" y="211"/>
                    <a:pt x="95" y="179"/>
                  </a:cubicBezTo>
                  <a:cubicBezTo>
                    <a:pt x="116" y="137"/>
                    <a:pt x="137" y="116"/>
                    <a:pt x="168" y="95"/>
                  </a:cubicBezTo>
                  <a:cubicBezTo>
                    <a:pt x="200" y="74"/>
                    <a:pt x="231" y="64"/>
                    <a:pt x="273" y="64"/>
                  </a:cubicBezTo>
                  <a:close/>
                  <a:moveTo>
                    <a:pt x="273" y="1"/>
                  </a:moveTo>
                  <a:cubicBezTo>
                    <a:pt x="231" y="1"/>
                    <a:pt x="200" y="11"/>
                    <a:pt x="158" y="22"/>
                  </a:cubicBezTo>
                  <a:cubicBezTo>
                    <a:pt x="126" y="43"/>
                    <a:pt x="95" y="64"/>
                    <a:pt x="74" y="85"/>
                  </a:cubicBezTo>
                  <a:cubicBezTo>
                    <a:pt x="53" y="116"/>
                    <a:pt x="32" y="148"/>
                    <a:pt x="21" y="179"/>
                  </a:cubicBezTo>
                  <a:cubicBezTo>
                    <a:pt x="1" y="211"/>
                    <a:pt x="1" y="253"/>
                    <a:pt x="1" y="284"/>
                  </a:cubicBezTo>
                  <a:cubicBezTo>
                    <a:pt x="1" y="326"/>
                    <a:pt x="1" y="357"/>
                    <a:pt x="21" y="399"/>
                  </a:cubicBezTo>
                  <a:cubicBezTo>
                    <a:pt x="32" y="431"/>
                    <a:pt x="53" y="462"/>
                    <a:pt x="74" y="483"/>
                  </a:cubicBezTo>
                  <a:cubicBezTo>
                    <a:pt x="95" y="515"/>
                    <a:pt x="126" y="536"/>
                    <a:pt x="158" y="546"/>
                  </a:cubicBezTo>
                  <a:cubicBezTo>
                    <a:pt x="189" y="567"/>
                    <a:pt x="231" y="567"/>
                    <a:pt x="273" y="567"/>
                  </a:cubicBezTo>
                  <a:cubicBezTo>
                    <a:pt x="315" y="567"/>
                    <a:pt x="346" y="567"/>
                    <a:pt x="378" y="546"/>
                  </a:cubicBezTo>
                  <a:cubicBezTo>
                    <a:pt x="409" y="536"/>
                    <a:pt x="441" y="515"/>
                    <a:pt x="462" y="483"/>
                  </a:cubicBezTo>
                  <a:cubicBezTo>
                    <a:pt x="493" y="462"/>
                    <a:pt x="514" y="431"/>
                    <a:pt x="525" y="399"/>
                  </a:cubicBezTo>
                  <a:cubicBezTo>
                    <a:pt x="535" y="357"/>
                    <a:pt x="546" y="326"/>
                    <a:pt x="546" y="284"/>
                  </a:cubicBezTo>
                  <a:cubicBezTo>
                    <a:pt x="546" y="253"/>
                    <a:pt x="535" y="211"/>
                    <a:pt x="525" y="179"/>
                  </a:cubicBezTo>
                  <a:cubicBezTo>
                    <a:pt x="514" y="148"/>
                    <a:pt x="493" y="116"/>
                    <a:pt x="462" y="85"/>
                  </a:cubicBezTo>
                  <a:cubicBezTo>
                    <a:pt x="441" y="64"/>
                    <a:pt x="409" y="43"/>
                    <a:pt x="378" y="22"/>
                  </a:cubicBezTo>
                  <a:cubicBezTo>
                    <a:pt x="346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476775" y="1853750"/>
              <a:ext cx="13925" cy="19400"/>
            </a:xfrm>
            <a:custGeom>
              <a:avLst/>
              <a:gdLst/>
              <a:ahLst/>
              <a:cxnLst/>
              <a:rect l="l" t="t" r="r" b="b"/>
              <a:pathLst>
                <a:path w="557" h="776" extrusionOk="0">
                  <a:moveTo>
                    <a:pt x="273" y="273"/>
                  </a:moveTo>
                  <a:cubicBezTo>
                    <a:pt x="294" y="273"/>
                    <a:pt x="315" y="283"/>
                    <a:pt x="346" y="294"/>
                  </a:cubicBezTo>
                  <a:cubicBezTo>
                    <a:pt x="367" y="304"/>
                    <a:pt x="388" y="325"/>
                    <a:pt x="409" y="346"/>
                  </a:cubicBezTo>
                  <a:cubicBezTo>
                    <a:pt x="430" y="367"/>
                    <a:pt x="451" y="388"/>
                    <a:pt x="462" y="409"/>
                  </a:cubicBezTo>
                  <a:lnTo>
                    <a:pt x="462" y="577"/>
                  </a:lnTo>
                  <a:cubicBezTo>
                    <a:pt x="451" y="598"/>
                    <a:pt x="451" y="619"/>
                    <a:pt x="441" y="629"/>
                  </a:cubicBezTo>
                  <a:cubicBezTo>
                    <a:pt x="420" y="650"/>
                    <a:pt x="409" y="661"/>
                    <a:pt x="388" y="671"/>
                  </a:cubicBezTo>
                  <a:cubicBezTo>
                    <a:pt x="378" y="692"/>
                    <a:pt x="357" y="692"/>
                    <a:pt x="336" y="703"/>
                  </a:cubicBezTo>
                  <a:cubicBezTo>
                    <a:pt x="315" y="713"/>
                    <a:pt x="294" y="713"/>
                    <a:pt x="273" y="713"/>
                  </a:cubicBezTo>
                  <a:cubicBezTo>
                    <a:pt x="252" y="713"/>
                    <a:pt x="221" y="713"/>
                    <a:pt x="200" y="703"/>
                  </a:cubicBezTo>
                  <a:cubicBezTo>
                    <a:pt x="168" y="682"/>
                    <a:pt x="147" y="671"/>
                    <a:pt x="126" y="650"/>
                  </a:cubicBezTo>
                  <a:cubicBezTo>
                    <a:pt x="116" y="629"/>
                    <a:pt x="95" y="608"/>
                    <a:pt x="84" y="577"/>
                  </a:cubicBezTo>
                  <a:cubicBezTo>
                    <a:pt x="74" y="556"/>
                    <a:pt x="74" y="524"/>
                    <a:pt x="74" y="493"/>
                  </a:cubicBezTo>
                  <a:cubicBezTo>
                    <a:pt x="74" y="472"/>
                    <a:pt x="74" y="441"/>
                    <a:pt x="84" y="409"/>
                  </a:cubicBezTo>
                  <a:cubicBezTo>
                    <a:pt x="95" y="388"/>
                    <a:pt x="105" y="367"/>
                    <a:pt x="126" y="346"/>
                  </a:cubicBezTo>
                  <a:cubicBezTo>
                    <a:pt x="147" y="325"/>
                    <a:pt x="168" y="304"/>
                    <a:pt x="189" y="294"/>
                  </a:cubicBezTo>
                  <a:cubicBezTo>
                    <a:pt x="210" y="283"/>
                    <a:pt x="242" y="273"/>
                    <a:pt x="273" y="273"/>
                  </a:cubicBezTo>
                  <a:close/>
                  <a:moveTo>
                    <a:pt x="462" y="0"/>
                  </a:moveTo>
                  <a:lnTo>
                    <a:pt x="462" y="336"/>
                  </a:lnTo>
                  <a:cubicBezTo>
                    <a:pt x="441" y="304"/>
                    <a:pt x="409" y="273"/>
                    <a:pt x="378" y="252"/>
                  </a:cubicBezTo>
                  <a:cubicBezTo>
                    <a:pt x="336" y="220"/>
                    <a:pt x="294" y="210"/>
                    <a:pt x="252" y="210"/>
                  </a:cubicBezTo>
                  <a:cubicBezTo>
                    <a:pt x="200" y="210"/>
                    <a:pt x="158" y="220"/>
                    <a:pt x="116" y="252"/>
                  </a:cubicBezTo>
                  <a:cubicBezTo>
                    <a:pt x="84" y="273"/>
                    <a:pt x="53" y="315"/>
                    <a:pt x="32" y="357"/>
                  </a:cubicBezTo>
                  <a:cubicBezTo>
                    <a:pt x="11" y="399"/>
                    <a:pt x="0" y="441"/>
                    <a:pt x="0" y="493"/>
                  </a:cubicBezTo>
                  <a:cubicBezTo>
                    <a:pt x="0" y="535"/>
                    <a:pt x="0" y="566"/>
                    <a:pt x="21" y="598"/>
                  </a:cubicBezTo>
                  <a:cubicBezTo>
                    <a:pt x="32" y="640"/>
                    <a:pt x="53" y="661"/>
                    <a:pt x="74" y="692"/>
                  </a:cubicBezTo>
                  <a:cubicBezTo>
                    <a:pt x="95" y="724"/>
                    <a:pt x="126" y="745"/>
                    <a:pt x="158" y="755"/>
                  </a:cubicBezTo>
                  <a:cubicBezTo>
                    <a:pt x="189" y="765"/>
                    <a:pt x="221" y="776"/>
                    <a:pt x="263" y="776"/>
                  </a:cubicBezTo>
                  <a:cubicBezTo>
                    <a:pt x="304" y="776"/>
                    <a:pt x="336" y="765"/>
                    <a:pt x="378" y="745"/>
                  </a:cubicBezTo>
                  <a:cubicBezTo>
                    <a:pt x="420" y="724"/>
                    <a:pt x="441" y="692"/>
                    <a:pt x="462" y="661"/>
                  </a:cubicBezTo>
                  <a:lnTo>
                    <a:pt x="462" y="713"/>
                  </a:lnTo>
                  <a:cubicBezTo>
                    <a:pt x="462" y="724"/>
                    <a:pt x="472" y="745"/>
                    <a:pt x="483" y="755"/>
                  </a:cubicBezTo>
                  <a:cubicBezTo>
                    <a:pt x="493" y="765"/>
                    <a:pt x="504" y="765"/>
                    <a:pt x="525" y="765"/>
                  </a:cubicBezTo>
                  <a:lnTo>
                    <a:pt x="556" y="765"/>
                  </a:lnTo>
                  <a:lnTo>
                    <a:pt x="556" y="713"/>
                  </a:lnTo>
                  <a:cubicBezTo>
                    <a:pt x="546" y="713"/>
                    <a:pt x="546" y="703"/>
                    <a:pt x="535" y="703"/>
                  </a:cubicBezTo>
                  <a:cubicBezTo>
                    <a:pt x="535" y="703"/>
                    <a:pt x="535" y="692"/>
                    <a:pt x="535" y="682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3295950" y="1895150"/>
              <a:ext cx="21775" cy="29375"/>
            </a:xfrm>
            <a:custGeom>
              <a:avLst/>
              <a:gdLst/>
              <a:ahLst/>
              <a:cxnLst/>
              <a:rect l="l" t="t" r="r" b="b"/>
              <a:pathLst>
                <a:path w="871" h="1175" extrusionOk="0">
                  <a:moveTo>
                    <a:pt x="462" y="577"/>
                  </a:moveTo>
                  <a:cubicBezTo>
                    <a:pt x="640" y="577"/>
                    <a:pt x="755" y="671"/>
                    <a:pt x="755" y="818"/>
                  </a:cubicBezTo>
                  <a:cubicBezTo>
                    <a:pt x="755" y="975"/>
                    <a:pt x="640" y="1070"/>
                    <a:pt x="472" y="1070"/>
                  </a:cubicBezTo>
                  <a:cubicBezTo>
                    <a:pt x="273" y="1070"/>
                    <a:pt x="168" y="954"/>
                    <a:pt x="168" y="829"/>
                  </a:cubicBezTo>
                  <a:cubicBezTo>
                    <a:pt x="168" y="682"/>
                    <a:pt x="284" y="577"/>
                    <a:pt x="462" y="577"/>
                  </a:cubicBezTo>
                  <a:close/>
                  <a:moveTo>
                    <a:pt x="535" y="0"/>
                  </a:moveTo>
                  <a:cubicBezTo>
                    <a:pt x="221" y="0"/>
                    <a:pt x="1" y="210"/>
                    <a:pt x="1" y="598"/>
                  </a:cubicBezTo>
                  <a:cubicBezTo>
                    <a:pt x="1" y="965"/>
                    <a:pt x="168" y="1175"/>
                    <a:pt x="472" y="1175"/>
                  </a:cubicBezTo>
                  <a:cubicBezTo>
                    <a:pt x="703" y="1175"/>
                    <a:pt x="871" y="1038"/>
                    <a:pt x="871" y="818"/>
                  </a:cubicBezTo>
                  <a:cubicBezTo>
                    <a:pt x="871" y="608"/>
                    <a:pt x="713" y="472"/>
                    <a:pt x="483" y="472"/>
                  </a:cubicBezTo>
                  <a:cubicBezTo>
                    <a:pt x="326" y="472"/>
                    <a:pt x="189" y="546"/>
                    <a:pt x="126" y="671"/>
                  </a:cubicBezTo>
                  <a:cubicBezTo>
                    <a:pt x="126" y="640"/>
                    <a:pt x="126" y="608"/>
                    <a:pt x="126" y="577"/>
                  </a:cubicBezTo>
                  <a:cubicBezTo>
                    <a:pt x="126" y="263"/>
                    <a:pt x="284" y="105"/>
                    <a:pt x="535" y="105"/>
                  </a:cubicBezTo>
                  <a:cubicBezTo>
                    <a:pt x="619" y="105"/>
                    <a:pt x="692" y="116"/>
                    <a:pt x="755" y="158"/>
                  </a:cubicBezTo>
                  <a:lnTo>
                    <a:pt x="808" y="63"/>
                  </a:lnTo>
                  <a:cubicBezTo>
                    <a:pt x="734" y="21"/>
                    <a:pt x="630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319800" y="1895400"/>
              <a:ext cx="20725" cy="29125"/>
            </a:xfrm>
            <a:custGeom>
              <a:avLst/>
              <a:gdLst/>
              <a:ahLst/>
              <a:cxnLst/>
              <a:rect l="l" t="t" r="r" b="b"/>
              <a:pathLst>
                <a:path w="829" h="1165" extrusionOk="0">
                  <a:moveTo>
                    <a:pt x="147" y="1"/>
                  </a:moveTo>
                  <a:lnTo>
                    <a:pt x="84" y="577"/>
                  </a:lnTo>
                  <a:lnTo>
                    <a:pt x="325" y="577"/>
                  </a:lnTo>
                  <a:cubicBezTo>
                    <a:pt x="619" y="577"/>
                    <a:pt x="713" y="672"/>
                    <a:pt x="713" y="819"/>
                  </a:cubicBezTo>
                  <a:cubicBezTo>
                    <a:pt x="713" y="955"/>
                    <a:pt x="608" y="1049"/>
                    <a:pt x="409" y="1049"/>
                  </a:cubicBezTo>
                  <a:cubicBezTo>
                    <a:pt x="263" y="1049"/>
                    <a:pt x="137" y="997"/>
                    <a:pt x="63" y="923"/>
                  </a:cubicBezTo>
                  <a:lnTo>
                    <a:pt x="0" y="1018"/>
                  </a:lnTo>
                  <a:cubicBezTo>
                    <a:pt x="95" y="1102"/>
                    <a:pt x="252" y="1165"/>
                    <a:pt x="420" y="1165"/>
                  </a:cubicBezTo>
                  <a:cubicBezTo>
                    <a:pt x="692" y="1165"/>
                    <a:pt x="829" y="1007"/>
                    <a:pt x="829" y="819"/>
                  </a:cubicBezTo>
                  <a:cubicBezTo>
                    <a:pt x="829" y="609"/>
                    <a:pt x="703" y="473"/>
                    <a:pt x="357" y="473"/>
                  </a:cubicBezTo>
                  <a:lnTo>
                    <a:pt x="210" y="473"/>
                  </a:lnTo>
                  <a:lnTo>
                    <a:pt x="242" y="106"/>
                  </a:lnTo>
                  <a:lnTo>
                    <a:pt x="776" y="10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3357000" y="1902475"/>
              <a:ext cx="35950" cy="21800"/>
            </a:xfrm>
            <a:custGeom>
              <a:avLst/>
              <a:gdLst/>
              <a:ahLst/>
              <a:cxnLst/>
              <a:rect l="l" t="t" r="r" b="b"/>
              <a:pathLst>
                <a:path w="1438" h="872" extrusionOk="0">
                  <a:moveTo>
                    <a:pt x="1" y="1"/>
                  </a:moveTo>
                  <a:lnTo>
                    <a:pt x="1" y="871"/>
                  </a:lnTo>
                  <a:lnTo>
                    <a:pt x="116" y="871"/>
                  </a:lnTo>
                  <a:lnTo>
                    <a:pt x="116" y="420"/>
                  </a:lnTo>
                  <a:cubicBezTo>
                    <a:pt x="116" y="221"/>
                    <a:pt x="232" y="106"/>
                    <a:pt x="410" y="106"/>
                  </a:cubicBezTo>
                  <a:cubicBezTo>
                    <a:pt x="567" y="106"/>
                    <a:pt x="661" y="200"/>
                    <a:pt x="661" y="378"/>
                  </a:cubicBezTo>
                  <a:lnTo>
                    <a:pt x="661" y="871"/>
                  </a:lnTo>
                  <a:lnTo>
                    <a:pt x="777" y="871"/>
                  </a:lnTo>
                  <a:lnTo>
                    <a:pt x="777" y="420"/>
                  </a:lnTo>
                  <a:cubicBezTo>
                    <a:pt x="777" y="221"/>
                    <a:pt x="892" y="106"/>
                    <a:pt x="1070" y="106"/>
                  </a:cubicBezTo>
                  <a:cubicBezTo>
                    <a:pt x="1227" y="106"/>
                    <a:pt x="1311" y="200"/>
                    <a:pt x="1311" y="378"/>
                  </a:cubicBezTo>
                  <a:lnTo>
                    <a:pt x="1311" y="871"/>
                  </a:lnTo>
                  <a:lnTo>
                    <a:pt x="1437" y="871"/>
                  </a:lnTo>
                  <a:lnTo>
                    <a:pt x="1437" y="368"/>
                  </a:lnTo>
                  <a:cubicBezTo>
                    <a:pt x="1437" y="116"/>
                    <a:pt x="1290" y="1"/>
                    <a:pt x="1081" y="1"/>
                  </a:cubicBezTo>
                  <a:cubicBezTo>
                    <a:pt x="923" y="1"/>
                    <a:pt x="808" y="74"/>
                    <a:pt x="745" y="179"/>
                  </a:cubicBezTo>
                  <a:cubicBezTo>
                    <a:pt x="693" y="64"/>
                    <a:pt x="578" y="1"/>
                    <a:pt x="431" y="1"/>
                  </a:cubicBezTo>
                  <a:cubicBezTo>
                    <a:pt x="284" y="1"/>
                    <a:pt x="179" y="64"/>
                    <a:pt x="116" y="158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3400000" y="1893575"/>
              <a:ext cx="4475" cy="30700"/>
            </a:xfrm>
            <a:custGeom>
              <a:avLst/>
              <a:gdLst/>
              <a:ahLst/>
              <a:cxnLst/>
              <a:rect l="l" t="t" r="r" b="b"/>
              <a:pathLst>
                <a:path w="179" h="1228" extrusionOk="0">
                  <a:moveTo>
                    <a:pt x="94" y="1"/>
                  </a:moveTo>
                  <a:cubicBezTo>
                    <a:pt x="42" y="1"/>
                    <a:pt x="0" y="43"/>
                    <a:pt x="0" y="84"/>
                  </a:cubicBezTo>
                  <a:cubicBezTo>
                    <a:pt x="0" y="137"/>
                    <a:pt x="42" y="168"/>
                    <a:pt x="94" y="168"/>
                  </a:cubicBezTo>
                  <a:cubicBezTo>
                    <a:pt x="136" y="168"/>
                    <a:pt x="178" y="137"/>
                    <a:pt x="178" y="84"/>
                  </a:cubicBezTo>
                  <a:cubicBezTo>
                    <a:pt x="178" y="43"/>
                    <a:pt x="136" y="1"/>
                    <a:pt x="94" y="1"/>
                  </a:cubicBezTo>
                  <a:close/>
                  <a:moveTo>
                    <a:pt x="32" y="357"/>
                  </a:moveTo>
                  <a:lnTo>
                    <a:pt x="32" y="1227"/>
                  </a:lnTo>
                  <a:lnTo>
                    <a:pt x="147" y="1227"/>
                  </a:lnTo>
                  <a:lnTo>
                    <a:pt x="147" y="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411775" y="1902475"/>
              <a:ext cx="19950" cy="21800"/>
            </a:xfrm>
            <a:custGeom>
              <a:avLst/>
              <a:gdLst/>
              <a:ahLst/>
              <a:cxnLst/>
              <a:rect l="l" t="t" r="r" b="b"/>
              <a:pathLst>
                <a:path w="798" h="872" extrusionOk="0">
                  <a:moveTo>
                    <a:pt x="1" y="1"/>
                  </a:moveTo>
                  <a:lnTo>
                    <a:pt x="1" y="871"/>
                  </a:lnTo>
                  <a:lnTo>
                    <a:pt x="116" y="871"/>
                  </a:lnTo>
                  <a:lnTo>
                    <a:pt x="116" y="420"/>
                  </a:lnTo>
                  <a:cubicBezTo>
                    <a:pt x="116" y="221"/>
                    <a:pt x="231" y="106"/>
                    <a:pt x="420" y="106"/>
                  </a:cubicBezTo>
                  <a:cubicBezTo>
                    <a:pt x="588" y="106"/>
                    <a:pt x="682" y="200"/>
                    <a:pt x="682" y="378"/>
                  </a:cubicBezTo>
                  <a:lnTo>
                    <a:pt x="682" y="871"/>
                  </a:lnTo>
                  <a:lnTo>
                    <a:pt x="797" y="871"/>
                  </a:lnTo>
                  <a:lnTo>
                    <a:pt x="797" y="368"/>
                  </a:lnTo>
                  <a:cubicBezTo>
                    <a:pt x="797" y="116"/>
                    <a:pt x="651" y="1"/>
                    <a:pt x="441" y="1"/>
                  </a:cubicBezTo>
                  <a:cubicBezTo>
                    <a:pt x="294" y="1"/>
                    <a:pt x="179" y="64"/>
                    <a:pt x="116" y="16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439550" y="1902475"/>
              <a:ext cx="19700" cy="22050"/>
            </a:xfrm>
            <a:custGeom>
              <a:avLst/>
              <a:gdLst/>
              <a:ahLst/>
              <a:cxnLst/>
              <a:rect l="l" t="t" r="r" b="b"/>
              <a:pathLst>
                <a:path w="788" h="882" extrusionOk="0">
                  <a:moveTo>
                    <a:pt x="1" y="1"/>
                  </a:moveTo>
                  <a:lnTo>
                    <a:pt x="1" y="504"/>
                  </a:lnTo>
                  <a:cubicBezTo>
                    <a:pt x="1" y="756"/>
                    <a:pt x="137" y="882"/>
                    <a:pt x="357" y="882"/>
                  </a:cubicBezTo>
                  <a:cubicBezTo>
                    <a:pt x="504" y="882"/>
                    <a:pt x="609" y="819"/>
                    <a:pt x="672" y="714"/>
                  </a:cubicBezTo>
                  <a:lnTo>
                    <a:pt x="672" y="871"/>
                  </a:lnTo>
                  <a:lnTo>
                    <a:pt x="787" y="871"/>
                  </a:lnTo>
                  <a:lnTo>
                    <a:pt x="787" y="1"/>
                  </a:lnTo>
                  <a:lnTo>
                    <a:pt x="672" y="1"/>
                  </a:lnTo>
                  <a:lnTo>
                    <a:pt x="672" y="462"/>
                  </a:lnTo>
                  <a:cubicBezTo>
                    <a:pt x="672" y="661"/>
                    <a:pt x="557" y="777"/>
                    <a:pt x="378" y="777"/>
                  </a:cubicBezTo>
                  <a:cubicBezTo>
                    <a:pt x="211" y="777"/>
                    <a:pt x="116" y="682"/>
                    <a:pt x="116" y="494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3463925" y="1897775"/>
              <a:ext cx="14975" cy="26750"/>
            </a:xfrm>
            <a:custGeom>
              <a:avLst/>
              <a:gdLst/>
              <a:ahLst/>
              <a:cxnLst/>
              <a:rect l="l" t="t" r="r" b="b"/>
              <a:pathLst>
                <a:path w="599" h="1070" extrusionOk="0">
                  <a:moveTo>
                    <a:pt x="158" y="0"/>
                  </a:moveTo>
                  <a:lnTo>
                    <a:pt x="158" y="189"/>
                  </a:lnTo>
                  <a:lnTo>
                    <a:pt x="1" y="189"/>
                  </a:lnTo>
                  <a:lnTo>
                    <a:pt x="1" y="294"/>
                  </a:lnTo>
                  <a:lnTo>
                    <a:pt x="158" y="294"/>
                  </a:lnTo>
                  <a:lnTo>
                    <a:pt x="158" y="818"/>
                  </a:lnTo>
                  <a:cubicBezTo>
                    <a:pt x="158" y="975"/>
                    <a:pt x="252" y="1070"/>
                    <a:pt x="410" y="1070"/>
                  </a:cubicBezTo>
                  <a:cubicBezTo>
                    <a:pt x="483" y="1070"/>
                    <a:pt x="546" y="1049"/>
                    <a:pt x="598" y="1007"/>
                  </a:cubicBezTo>
                  <a:lnTo>
                    <a:pt x="556" y="923"/>
                  </a:lnTo>
                  <a:cubicBezTo>
                    <a:pt x="514" y="954"/>
                    <a:pt x="473" y="965"/>
                    <a:pt x="420" y="965"/>
                  </a:cubicBezTo>
                  <a:cubicBezTo>
                    <a:pt x="326" y="965"/>
                    <a:pt x="273" y="912"/>
                    <a:pt x="273" y="807"/>
                  </a:cubicBezTo>
                  <a:lnTo>
                    <a:pt x="273" y="294"/>
                  </a:lnTo>
                  <a:lnTo>
                    <a:pt x="535" y="294"/>
                  </a:lnTo>
                  <a:lnTo>
                    <a:pt x="535" y="189"/>
                  </a:lnTo>
                  <a:lnTo>
                    <a:pt x="273" y="189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480975" y="1902475"/>
              <a:ext cx="21250" cy="22050"/>
            </a:xfrm>
            <a:custGeom>
              <a:avLst/>
              <a:gdLst/>
              <a:ahLst/>
              <a:cxnLst/>
              <a:rect l="l" t="t" r="r" b="b"/>
              <a:pathLst>
                <a:path w="850" h="882" extrusionOk="0">
                  <a:moveTo>
                    <a:pt x="430" y="95"/>
                  </a:moveTo>
                  <a:cubicBezTo>
                    <a:pt x="598" y="95"/>
                    <a:pt x="723" y="221"/>
                    <a:pt x="734" y="389"/>
                  </a:cubicBezTo>
                  <a:lnTo>
                    <a:pt x="126" y="389"/>
                  </a:lnTo>
                  <a:cubicBezTo>
                    <a:pt x="136" y="221"/>
                    <a:pt x="262" y="95"/>
                    <a:pt x="430" y="95"/>
                  </a:cubicBezTo>
                  <a:close/>
                  <a:moveTo>
                    <a:pt x="430" y="1"/>
                  </a:moveTo>
                  <a:cubicBezTo>
                    <a:pt x="189" y="1"/>
                    <a:pt x="0" y="179"/>
                    <a:pt x="0" y="441"/>
                  </a:cubicBezTo>
                  <a:cubicBezTo>
                    <a:pt x="0" y="693"/>
                    <a:pt x="189" y="882"/>
                    <a:pt x="461" y="882"/>
                  </a:cubicBezTo>
                  <a:cubicBezTo>
                    <a:pt x="598" y="882"/>
                    <a:pt x="713" y="829"/>
                    <a:pt x="797" y="735"/>
                  </a:cubicBezTo>
                  <a:lnTo>
                    <a:pt x="723" y="661"/>
                  </a:lnTo>
                  <a:cubicBezTo>
                    <a:pt x="661" y="735"/>
                    <a:pt x="566" y="777"/>
                    <a:pt x="461" y="777"/>
                  </a:cubicBezTo>
                  <a:cubicBezTo>
                    <a:pt x="273" y="777"/>
                    <a:pt x="136" y="651"/>
                    <a:pt x="126" y="473"/>
                  </a:cubicBezTo>
                  <a:lnTo>
                    <a:pt x="849" y="473"/>
                  </a:lnTo>
                  <a:cubicBezTo>
                    <a:pt x="849" y="462"/>
                    <a:pt x="849" y="452"/>
                    <a:pt x="849" y="441"/>
                  </a:cubicBezTo>
                  <a:cubicBezTo>
                    <a:pt x="849" y="179"/>
                    <a:pt x="671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505075" y="1902475"/>
              <a:ext cx="17850" cy="22050"/>
            </a:xfrm>
            <a:custGeom>
              <a:avLst/>
              <a:gdLst/>
              <a:ahLst/>
              <a:cxnLst/>
              <a:rect l="l" t="t" r="r" b="b"/>
              <a:pathLst>
                <a:path w="714" h="882" extrusionOk="0">
                  <a:moveTo>
                    <a:pt x="378" y="1"/>
                  </a:moveTo>
                  <a:cubicBezTo>
                    <a:pt x="158" y="1"/>
                    <a:pt x="32" y="106"/>
                    <a:pt x="32" y="242"/>
                  </a:cubicBezTo>
                  <a:cubicBezTo>
                    <a:pt x="32" y="588"/>
                    <a:pt x="598" y="410"/>
                    <a:pt x="598" y="630"/>
                  </a:cubicBezTo>
                  <a:cubicBezTo>
                    <a:pt x="598" y="724"/>
                    <a:pt x="525" y="777"/>
                    <a:pt x="367" y="777"/>
                  </a:cubicBezTo>
                  <a:cubicBezTo>
                    <a:pt x="242" y="777"/>
                    <a:pt x="126" y="735"/>
                    <a:pt x="53" y="682"/>
                  </a:cubicBezTo>
                  <a:lnTo>
                    <a:pt x="1" y="766"/>
                  </a:lnTo>
                  <a:cubicBezTo>
                    <a:pt x="74" y="829"/>
                    <a:pt x="210" y="882"/>
                    <a:pt x="357" y="882"/>
                  </a:cubicBezTo>
                  <a:cubicBezTo>
                    <a:pt x="577" y="882"/>
                    <a:pt x="713" y="777"/>
                    <a:pt x="713" y="630"/>
                  </a:cubicBezTo>
                  <a:cubicBezTo>
                    <a:pt x="713" y="294"/>
                    <a:pt x="147" y="473"/>
                    <a:pt x="147" y="242"/>
                  </a:cubicBezTo>
                  <a:cubicBezTo>
                    <a:pt x="147" y="158"/>
                    <a:pt x="221" y="95"/>
                    <a:pt x="378" y="95"/>
                  </a:cubicBezTo>
                  <a:cubicBezTo>
                    <a:pt x="462" y="95"/>
                    <a:pt x="556" y="116"/>
                    <a:pt x="629" y="169"/>
                  </a:cubicBezTo>
                  <a:lnTo>
                    <a:pt x="682" y="74"/>
                  </a:lnTo>
                  <a:cubicBezTo>
                    <a:pt x="609" y="32"/>
                    <a:pt x="483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3294650" y="1938400"/>
              <a:ext cx="14425" cy="19150"/>
            </a:xfrm>
            <a:custGeom>
              <a:avLst/>
              <a:gdLst/>
              <a:ahLst/>
              <a:cxnLst/>
              <a:rect l="l" t="t" r="r" b="b"/>
              <a:pathLst>
                <a:path w="577" h="766" extrusionOk="0">
                  <a:moveTo>
                    <a:pt x="304" y="0"/>
                  </a:moveTo>
                  <a:cubicBezTo>
                    <a:pt x="252" y="0"/>
                    <a:pt x="199" y="11"/>
                    <a:pt x="157" y="32"/>
                  </a:cubicBezTo>
                  <a:cubicBezTo>
                    <a:pt x="126" y="42"/>
                    <a:pt x="84" y="73"/>
                    <a:pt x="63" y="105"/>
                  </a:cubicBezTo>
                  <a:cubicBezTo>
                    <a:pt x="42" y="136"/>
                    <a:pt x="32" y="168"/>
                    <a:pt x="32" y="220"/>
                  </a:cubicBezTo>
                  <a:cubicBezTo>
                    <a:pt x="32" y="262"/>
                    <a:pt x="42" y="294"/>
                    <a:pt x="63" y="315"/>
                  </a:cubicBezTo>
                  <a:cubicBezTo>
                    <a:pt x="74" y="336"/>
                    <a:pt x="105" y="356"/>
                    <a:pt x="136" y="377"/>
                  </a:cubicBezTo>
                  <a:cubicBezTo>
                    <a:pt x="178" y="388"/>
                    <a:pt x="220" y="398"/>
                    <a:pt x="273" y="409"/>
                  </a:cubicBezTo>
                  <a:cubicBezTo>
                    <a:pt x="325" y="430"/>
                    <a:pt x="367" y="440"/>
                    <a:pt x="399" y="451"/>
                  </a:cubicBezTo>
                  <a:cubicBezTo>
                    <a:pt x="430" y="461"/>
                    <a:pt x="451" y="472"/>
                    <a:pt x="472" y="493"/>
                  </a:cubicBezTo>
                  <a:cubicBezTo>
                    <a:pt x="493" y="514"/>
                    <a:pt x="503" y="535"/>
                    <a:pt x="503" y="566"/>
                  </a:cubicBezTo>
                  <a:cubicBezTo>
                    <a:pt x="503" y="608"/>
                    <a:pt x="482" y="639"/>
                    <a:pt x="451" y="671"/>
                  </a:cubicBezTo>
                  <a:cubicBezTo>
                    <a:pt x="419" y="692"/>
                    <a:pt x="367" y="702"/>
                    <a:pt x="304" y="702"/>
                  </a:cubicBezTo>
                  <a:cubicBezTo>
                    <a:pt x="283" y="702"/>
                    <a:pt x="252" y="692"/>
                    <a:pt x="231" y="692"/>
                  </a:cubicBezTo>
                  <a:cubicBezTo>
                    <a:pt x="199" y="681"/>
                    <a:pt x="178" y="681"/>
                    <a:pt x="147" y="671"/>
                  </a:cubicBezTo>
                  <a:cubicBezTo>
                    <a:pt x="126" y="660"/>
                    <a:pt x="105" y="650"/>
                    <a:pt x="95" y="639"/>
                  </a:cubicBezTo>
                  <a:cubicBezTo>
                    <a:pt x="74" y="619"/>
                    <a:pt x="53" y="608"/>
                    <a:pt x="42" y="598"/>
                  </a:cubicBezTo>
                  <a:lnTo>
                    <a:pt x="0" y="660"/>
                  </a:lnTo>
                  <a:cubicBezTo>
                    <a:pt x="32" y="681"/>
                    <a:pt x="63" y="702"/>
                    <a:pt x="95" y="713"/>
                  </a:cubicBezTo>
                  <a:cubicBezTo>
                    <a:pt x="126" y="734"/>
                    <a:pt x="157" y="744"/>
                    <a:pt x="199" y="755"/>
                  </a:cubicBezTo>
                  <a:cubicBezTo>
                    <a:pt x="231" y="765"/>
                    <a:pt x="262" y="765"/>
                    <a:pt x="304" y="765"/>
                  </a:cubicBezTo>
                  <a:cubicBezTo>
                    <a:pt x="346" y="765"/>
                    <a:pt x="378" y="765"/>
                    <a:pt x="419" y="755"/>
                  </a:cubicBezTo>
                  <a:cubicBezTo>
                    <a:pt x="451" y="744"/>
                    <a:pt x="472" y="734"/>
                    <a:pt x="503" y="713"/>
                  </a:cubicBezTo>
                  <a:cubicBezTo>
                    <a:pt x="524" y="702"/>
                    <a:pt x="545" y="681"/>
                    <a:pt x="556" y="650"/>
                  </a:cubicBezTo>
                  <a:cubicBezTo>
                    <a:pt x="566" y="629"/>
                    <a:pt x="577" y="598"/>
                    <a:pt x="577" y="566"/>
                  </a:cubicBezTo>
                  <a:cubicBezTo>
                    <a:pt x="577" y="514"/>
                    <a:pt x="566" y="482"/>
                    <a:pt x="545" y="451"/>
                  </a:cubicBezTo>
                  <a:cubicBezTo>
                    <a:pt x="524" y="430"/>
                    <a:pt x="493" y="409"/>
                    <a:pt x="451" y="388"/>
                  </a:cubicBezTo>
                  <a:cubicBezTo>
                    <a:pt x="419" y="377"/>
                    <a:pt x="367" y="367"/>
                    <a:pt x="315" y="356"/>
                  </a:cubicBezTo>
                  <a:cubicBezTo>
                    <a:pt x="273" y="336"/>
                    <a:pt x="231" y="325"/>
                    <a:pt x="199" y="315"/>
                  </a:cubicBezTo>
                  <a:cubicBezTo>
                    <a:pt x="168" y="304"/>
                    <a:pt x="147" y="294"/>
                    <a:pt x="126" y="273"/>
                  </a:cubicBezTo>
                  <a:cubicBezTo>
                    <a:pt x="115" y="262"/>
                    <a:pt x="105" y="241"/>
                    <a:pt x="105" y="210"/>
                  </a:cubicBezTo>
                  <a:cubicBezTo>
                    <a:pt x="105" y="168"/>
                    <a:pt x="126" y="126"/>
                    <a:pt x="157" y="105"/>
                  </a:cubicBezTo>
                  <a:cubicBezTo>
                    <a:pt x="189" y="84"/>
                    <a:pt x="231" y="73"/>
                    <a:pt x="294" y="73"/>
                  </a:cubicBezTo>
                  <a:lnTo>
                    <a:pt x="367" y="73"/>
                  </a:lnTo>
                  <a:cubicBezTo>
                    <a:pt x="378" y="84"/>
                    <a:pt x="399" y="84"/>
                    <a:pt x="419" y="94"/>
                  </a:cubicBezTo>
                  <a:cubicBezTo>
                    <a:pt x="440" y="94"/>
                    <a:pt x="451" y="105"/>
                    <a:pt x="461" y="115"/>
                  </a:cubicBezTo>
                  <a:cubicBezTo>
                    <a:pt x="482" y="126"/>
                    <a:pt x="493" y="136"/>
                    <a:pt x="503" y="147"/>
                  </a:cubicBezTo>
                  <a:lnTo>
                    <a:pt x="535" y="94"/>
                  </a:lnTo>
                  <a:cubicBezTo>
                    <a:pt x="514" y="73"/>
                    <a:pt x="493" y="52"/>
                    <a:pt x="472" y="42"/>
                  </a:cubicBezTo>
                  <a:cubicBezTo>
                    <a:pt x="451" y="32"/>
                    <a:pt x="419" y="21"/>
                    <a:pt x="388" y="11"/>
                  </a:cubicBezTo>
                  <a:cubicBezTo>
                    <a:pt x="367" y="11"/>
                    <a:pt x="336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311950" y="1943375"/>
              <a:ext cx="11550" cy="13900"/>
            </a:xfrm>
            <a:custGeom>
              <a:avLst/>
              <a:gdLst/>
              <a:ahLst/>
              <a:cxnLst/>
              <a:rect l="l" t="t" r="r" b="b"/>
              <a:pathLst>
                <a:path w="462" h="556" extrusionOk="0">
                  <a:moveTo>
                    <a:pt x="304" y="0"/>
                  </a:moveTo>
                  <a:cubicBezTo>
                    <a:pt x="262" y="0"/>
                    <a:pt x="231" y="11"/>
                    <a:pt x="210" y="21"/>
                  </a:cubicBezTo>
                  <a:cubicBezTo>
                    <a:pt x="178" y="32"/>
                    <a:pt x="147" y="42"/>
                    <a:pt x="126" y="63"/>
                  </a:cubicBezTo>
                  <a:cubicBezTo>
                    <a:pt x="94" y="84"/>
                    <a:pt x="84" y="105"/>
                    <a:pt x="63" y="137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556"/>
                  </a:lnTo>
                  <a:lnTo>
                    <a:pt x="73" y="556"/>
                  </a:lnTo>
                  <a:lnTo>
                    <a:pt x="73" y="220"/>
                  </a:lnTo>
                  <a:cubicBezTo>
                    <a:pt x="84" y="199"/>
                    <a:pt x="94" y="168"/>
                    <a:pt x="115" y="147"/>
                  </a:cubicBezTo>
                  <a:cubicBezTo>
                    <a:pt x="136" y="126"/>
                    <a:pt x="157" y="105"/>
                    <a:pt x="189" y="84"/>
                  </a:cubicBezTo>
                  <a:cubicBezTo>
                    <a:pt x="220" y="74"/>
                    <a:pt x="241" y="74"/>
                    <a:pt x="273" y="74"/>
                  </a:cubicBezTo>
                  <a:cubicBezTo>
                    <a:pt x="314" y="74"/>
                    <a:pt x="346" y="84"/>
                    <a:pt x="367" y="116"/>
                  </a:cubicBezTo>
                  <a:cubicBezTo>
                    <a:pt x="377" y="147"/>
                    <a:pt x="388" y="189"/>
                    <a:pt x="388" y="252"/>
                  </a:cubicBezTo>
                  <a:lnTo>
                    <a:pt x="388" y="556"/>
                  </a:lnTo>
                  <a:lnTo>
                    <a:pt x="461" y="556"/>
                  </a:lnTo>
                  <a:lnTo>
                    <a:pt x="461" y="241"/>
                  </a:lnTo>
                  <a:cubicBezTo>
                    <a:pt x="461" y="199"/>
                    <a:pt x="461" y="168"/>
                    <a:pt x="451" y="147"/>
                  </a:cubicBezTo>
                  <a:cubicBezTo>
                    <a:pt x="451" y="116"/>
                    <a:pt x="440" y="84"/>
                    <a:pt x="430" y="63"/>
                  </a:cubicBezTo>
                  <a:cubicBezTo>
                    <a:pt x="419" y="42"/>
                    <a:pt x="398" y="32"/>
                    <a:pt x="377" y="21"/>
                  </a:cubicBezTo>
                  <a:cubicBezTo>
                    <a:pt x="356" y="11"/>
                    <a:pt x="325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326350" y="1943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3"/>
                  </a:moveTo>
                  <a:cubicBezTo>
                    <a:pt x="315" y="63"/>
                    <a:pt x="346" y="74"/>
                    <a:pt x="378" y="95"/>
                  </a:cubicBezTo>
                  <a:cubicBezTo>
                    <a:pt x="409" y="116"/>
                    <a:pt x="430" y="147"/>
                    <a:pt x="451" y="178"/>
                  </a:cubicBezTo>
                  <a:cubicBezTo>
                    <a:pt x="462" y="210"/>
                    <a:pt x="472" y="241"/>
                    <a:pt x="472" y="283"/>
                  </a:cubicBezTo>
                  <a:cubicBezTo>
                    <a:pt x="472" y="325"/>
                    <a:pt x="462" y="367"/>
                    <a:pt x="451" y="399"/>
                  </a:cubicBezTo>
                  <a:cubicBezTo>
                    <a:pt x="430" y="430"/>
                    <a:pt x="409" y="461"/>
                    <a:pt x="378" y="482"/>
                  </a:cubicBezTo>
                  <a:cubicBezTo>
                    <a:pt x="346" y="493"/>
                    <a:pt x="315" y="503"/>
                    <a:pt x="273" y="503"/>
                  </a:cubicBezTo>
                  <a:cubicBezTo>
                    <a:pt x="242" y="503"/>
                    <a:pt x="210" y="493"/>
                    <a:pt x="179" y="482"/>
                  </a:cubicBezTo>
                  <a:cubicBezTo>
                    <a:pt x="147" y="461"/>
                    <a:pt x="116" y="430"/>
                    <a:pt x="105" y="399"/>
                  </a:cubicBezTo>
                  <a:cubicBezTo>
                    <a:pt x="84" y="367"/>
                    <a:pt x="74" y="325"/>
                    <a:pt x="74" y="294"/>
                  </a:cubicBezTo>
                  <a:cubicBezTo>
                    <a:pt x="74" y="252"/>
                    <a:pt x="84" y="210"/>
                    <a:pt x="105" y="178"/>
                  </a:cubicBezTo>
                  <a:cubicBezTo>
                    <a:pt x="126" y="147"/>
                    <a:pt x="147" y="116"/>
                    <a:pt x="179" y="95"/>
                  </a:cubicBezTo>
                  <a:cubicBezTo>
                    <a:pt x="210" y="74"/>
                    <a:pt x="242" y="63"/>
                    <a:pt x="273" y="63"/>
                  </a:cubicBezTo>
                  <a:close/>
                  <a:moveTo>
                    <a:pt x="273" y="0"/>
                  </a:moveTo>
                  <a:cubicBezTo>
                    <a:pt x="242" y="0"/>
                    <a:pt x="200" y="11"/>
                    <a:pt x="168" y="21"/>
                  </a:cubicBezTo>
                  <a:cubicBezTo>
                    <a:pt x="137" y="42"/>
                    <a:pt x="105" y="63"/>
                    <a:pt x="84" y="84"/>
                  </a:cubicBezTo>
                  <a:cubicBezTo>
                    <a:pt x="53" y="116"/>
                    <a:pt x="32" y="147"/>
                    <a:pt x="22" y="178"/>
                  </a:cubicBezTo>
                  <a:cubicBezTo>
                    <a:pt x="11" y="210"/>
                    <a:pt x="1" y="252"/>
                    <a:pt x="1" y="283"/>
                  </a:cubicBezTo>
                  <a:cubicBezTo>
                    <a:pt x="1" y="325"/>
                    <a:pt x="11" y="357"/>
                    <a:pt x="22" y="399"/>
                  </a:cubicBezTo>
                  <a:cubicBezTo>
                    <a:pt x="32" y="430"/>
                    <a:pt x="53" y="461"/>
                    <a:pt x="74" y="482"/>
                  </a:cubicBezTo>
                  <a:cubicBezTo>
                    <a:pt x="105" y="514"/>
                    <a:pt x="137" y="535"/>
                    <a:pt x="168" y="545"/>
                  </a:cubicBezTo>
                  <a:cubicBezTo>
                    <a:pt x="200" y="566"/>
                    <a:pt x="231" y="566"/>
                    <a:pt x="273" y="566"/>
                  </a:cubicBezTo>
                  <a:cubicBezTo>
                    <a:pt x="315" y="566"/>
                    <a:pt x="357" y="566"/>
                    <a:pt x="388" y="545"/>
                  </a:cubicBezTo>
                  <a:cubicBezTo>
                    <a:pt x="420" y="535"/>
                    <a:pt x="451" y="514"/>
                    <a:pt x="472" y="482"/>
                  </a:cubicBezTo>
                  <a:cubicBezTo>
                    <a:pt x="493" y="461"/>
                    <a:pt x="514" y="430"/>
                    <a:pt x="525" y="399"/>
                  </a:cubicBezTo>
                  <a:cubicBezTo>
                    <a:pt x="546" y="357"/>
                    <a:pt x="546" y="325"/>
                    <a:pt x="546" y="283"/>
                  </a:cubicBezTo>
                  <a:cubicBezTo>
                    <a:pt x="546" y="252"/>
                    <a:pt x="546" y="210"/>
                    <a:pt x="525" y="178"/>
                  </a:cubicBezTo>
                  <a:cubicBezTo>
                    <a:pt x="514" y="147"/>
                    <a:pt x="493" y="116"/>
                    <a:pt x="472" y="84"/>
                  </a:cubicBezTo>
                  <a:cubicBezTo>
                    <a:pt x="451" y="63"/>
                    <a:pt x="420" y="42"/>
                    <a:pt x="388" y="21"/>
                  </a:cubicBezTo>
                  <a:cubicBezTo>
                    <a:pt x="357" y="11"/>
                    <a:pt x="315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343125" y="1943625"/>
              <a:ext cx="6825" cy="13650"/>
            </a:xfrm>
            <a:custGeom>
              <a:avLst/>
              <a:gdLst/>
              <a:ahLst/>
              <a:cxnLst/>
              <a:rect l="l" t="t" r="r" b="b"/>
              <a:pathLst>
                <a:path w="273" h="546" extrusionOk="0">
                  <a:moveTo>
                    <a:pt x="0" y="1"/>
                  </a:moveTo>
                  <a:lnTo>
                    <a:pt x="0" y="546"/>
                  </a:lnTo>
                  <a:lnTo>
                    <a:pt x="74" y="546"/>
                  </a:lnTo>
                  <a:lnTo>
                    <a:pt x="74" y="210"/>
                  </a:lnTo>
                  <a:cubicBezTo>
                    <a:pt x="84" y="158"/>
                    <a:pt x="116" y="127"/>
                    <a:pt x="147" y="106"/>
                  </a:cubicBezTo>
                  <a:cubicBezTo>
                    <a:pt x="179" y="74"/>
                    <a:pt x="231" y="64"/>
                    <a:pt x="273" y="64"/>
                  </a:cubicBezTo>
                  <a:lnTo>
                    <a:pt x="273" y="1"/>
                  </a:lnTo>
                  <a:lnTo>
                    <a:pt x="242" y="1"/>
                  </a:lnTo>
                  <a:cubicBezTo>
                    <a:pt x="210" y="1"/>
                    <a:pt x="179" y="11"/>
                    <a:pt x="147" y="32"/>
                  </a:cubicBezTo>
                  <a:cubicBezTo>
                    <a:pt x="116" y="64"/>
                    <a:pt x="84" y="95"/>
                    <a:pt x="63" y="127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350975" y="19433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273" y="63"/>
                  </a:moveTo>
                  <a:cubicBezTo>
                    <a:pt x="315" y="63"/>
                    <a:pt x="347" y="63"/>
                    <a:pt x="378" y="84"/>
                  </a:cubicBezTo>
                  <a:cubicBezTo>
                    <a:pt x="410" y="105"/>
                    <a:pt x="431" y="126"/>
                    <a:pt x="452" y="157"/>
                  </a:cubicBezTo>
                  <a:cubicBezTo>
                    <a:pt x="473" y="189"/>
                    <a:pt x="483" y="220"/>
                    <a:pt x="483" y="262"/>
                  </a:cubicBezTo>
                  <a:lnTo>
                    <a:pt x="74" y="262"/>
                  </a:lnTo>
                  <a:cubicBezTo>
                    <a:pt x="74" y="220"/>
                    <a:pt x="85" y="189"/>
                    <a:pt x="106" y="157"/>
                  </a:cubicBezTo>
                  <a:cubicBezTo>
                    <a:pt x="127" y="126"/>
                    <a:pt x="148" y="105"/>
                    <a:pt x="179" y="84"/>
                  </a:cubicBezTo>
                  <a:cubicBezTo>
                    <a:pt x="211" y="63"/>
                    <a:pt x="242" y="63"/>
                    <a:pt x="273" y="63"/>
                  </a:cubicBezTo>
                  <a:close/>
                  <a:moveTo>
                    <a:pt x="273" y="0"/>
                  </a:moveTo>
                  <a:cubicBezTo>
                    <a:pt x="221" y="0"/>
                    <a:pt x="179" y="11"/>
                    <a:pt x="137" y="42"/>
                  </a:cubicBezTo>
                  <a:cubicBezTo>
                    <a:pt x="95" y="63"/>
                    <a:pt x="64" y="105"/>
                    <a:pt x="32" y="147"/>
                  </a:cubicBezTo>
                  <a:cubicBezTo>
                    <a:pt x="11" y="189"/>
                    <a:pt x="1" y="231"/>
                    <a:pt x="1" y="283"/>
                  </a:cubicBezTo>
                  <a:cubicBezTo>
                    <a:pt x="1" y="325"/>
                    <a:pt x="11" y="357"/>
                    <a:pt x="22" y="399"/>
                  </a:cubicBezTo>
                  <a:cubicBezTo>
                    <a:pt x="32" y="430"/>
                    <a:pt x="53" y="461"/>
                    <a:pt x="74" y="482"/>
                  </a:cubicBezTo>
                  <a:cubicBezTo>
                    <a:pt x="106" y="514"/>
                    <a:pt x="137" y="535"/>
                    <a:pt x="169" y="545"/>
                  </a:cubicBezTo>
                  <a:cubicBezTo>
                    <a:pt x="200" y="566"/>
                    <a:pt x="242" y="566"/>
                    <a:pt x="273" y="566"/>
                  </a:cubicBezTo>
                  <a:cubicBezTo>
                    <a:pt x="315" y="566"/>
                    <a:pt x="347" y="566"/>
                    <a:pt x="378" y="556"/>
                  </a:cubicBezTo>
                  <a:cubicBezTo>
                    <a:pt x="410" y="545"/>
                    <a:pt x="441" y="524"/>
                    <a:pt x="462" y="503"/>
                  </a:cubicBezTo>
                  <a:cubicBezTo>
                    <a:pt x="483" y="482"/>
                    <a:pt x="504" y="461"/>
                    <a:pt x="515" y="430"/>
                  </a:cubicBezTo>
                  <a:lnTo>
                    <a:pt x="452" y="420"/>
                  </a:lnTo>
                  <a:cubicBezTo>
                    <a:pt x="441" y="451"/>
                    <a:pt x="410" y="472"/>
                    <a:pt x="378" y="493"/>
                  </a:cubicBezTo>
                  <a:cubicBezTo>
                    <a:pt x="347" y="503"/>
                    <a:pt x="315" y="514"/>
                    <a:pt x="284" y="514"/>
                  </a:cubicBezTo>
                  <a:cubicBezTo>
                    <a:pt x="242" y="514"/>
                    <a:pt x="211" y="503"/>
                    <a:pt x="179" y="493"/>
                  </a:cubicBezTo>
                  <a:cubicBezTo>
                    <a:pt x="148" y="472"/>
                    <a:pt x="127" y="451"/>
                    <a:pt x="106" y="420"/>
                  </a:cubicBezTo>
                  <a:cubicBezTo>
                    <a:pt x="95" y="388"/>
                    <a:pt x="85" y="346"/>
                    <a:pt x="74" y="315"/>
                  </a:cubicBezTo>
                  <a:lnTo>
                    <a:pt x="546" y="315"/>
                  </a:lnTo>
                  <a:cubicBezTo>
                    <a:pt x="546" y="304"/>
                    <a:pt x="546" y="304"/>
                    <a:pt x="546" y="304"/>
                  </a:cubicBezTo>
                  <a:lnTo>
                    <a:pt x="546" y="283"/>
                  </a:lnTo>
                  <a:cubicBezTo>
                    <a:pt x="546" y="231"/>
                    <a:pt x="536" y="189"/>
                    <a:pt x="515" y="147"/>
                  </a:cubicBezTo>
                  <a:cubicBezTo>
                    <a:pt x="494" y="105"/>
                    <a:pt x="462" y="63"/>
                    <a:pt x="420" y="42"/>
                  </a:cubicBezTo>
                  <a:cubicBezTo>
                    <a:pt x="378" y="21"/>
                    <a:pt x="326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295175" y="1979525"/>
              <a:ext cx="21775" cy="29375"/>
            </a:xfrm>
            <a:custGeom>
              <a:avLst/>
              <a:gdLst/>
              <a:ahLst/>
              <a:cxnLst/>
              <a:rect l="l" t="t" r="r" b="b"/>
              <a:pathLst>
                <a:path w="871" h="1175" extrusionOk="0">
                  <a:moveTo>
                    <a:pt x="398" y="106"/>
                  </a:moveTo>
                  <a:cubicBezTo>
                    <a:pt x="598" y="106"/>
                    <a:pt x="702" y="221"/>
                    <a:pt x="702" y="347"/>
                  </a:cubicBezTo>
                  <a:cubicBezTo>
                    <a:pt x="702" y="493"/>
                    <a:pt x="587" y="598"/>
                    <a:pt x="409" y="598"/>
                  </a:cubicBezTo>
                  <a:cubicBezTo>
                    <a:pt x="231" y="598"/>
                    <a:pt x="115" y="504"/>
                    <a:pt x="115" y="357"/>
                  </a:cubicBezTo>
                  <a:cubicBezTo>
                    <a:pt x="115" y="200"/>
                    <a:pt x="231" y="106"/>
                    <a:pt x="398" y="106"/>
                  </a:cubicBezTo>
                  <a:close/>
                  <a:moveTo>
                    <a:pt x="398" y="1"/>
                  </a:moveTo>
                  <a:cubicBezTo>
                    <a:pt x="168" y="1"/>
                    <a:pt x="0" y="148"/>
                    <a:pt x="0" y="357"/>
                  </a:cubicBezTo>
                  <a:cubicBezTo>
                    <a:pt x="0" y="567"/>
                    <a:pt x="157" y="703"/>
                    <a:pt x="388" y="703"/>
                  </a:cubicBezTo>
                  <a:cubicBezTo>
                    <a:pt x="545" y="703"/>
                    <a:pt x="682" y="630"/>
                    <a:pt x="744" y="504"/>
                  </a:cubicBezTo>
                  <a:cubicBezTo>
                    <a:pt x="744" y="546"/>
                    <a:pt x="744" y="577"/>
                    <a:pt x="744" y="598"/>
                  </a:cubicBezTo>
                  <a:cubicBezTo>
                    <a:pt x="744" y="913"/>
                    <a:pt x="587" y="1070"/>
                    <a:pt x="336" y="1070"/>
                  </a:cubicBezTo>
                  <a:cubicBezTo>
                    <a:pt x="252" y="1070"/>
                    <a:pt x="178" y="1060"/>
                    <a:pt x="115" y="1018"/>
                  </a:cubicBezTo>
                  <a:lnTo>
                    <a:pt x="63" y="1112"/>
                  </a:lnTo>
                  <a:cubicBezTo>
                    <a:pt x="136" y="1154"/>
                    <a:pt x="231" y="1175"/>
                    <a:pt x="336" y="1175"/>
                  </a:cubicBezTo>
                  <a:cubicBezTo>
                    <a:pt x="650" y="1175"/>
                    <a:pt x="870" y="976"/>
                    <a:pt x="870" y="577"/>
                  </a:cubicBezTo>
                  <a:cubicBezTo>
                    <a:pt x="870" y="221"/>
                    <a:pt x="702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321100" y="1986875"/>
              <a:ext cx="4500" cy="22025"/>
            </a:xfrm>
            <a:custGeom>
              <a:avLst/>
              <a:gdLst/>
              <a:ahLst/>
              <a:cxnLst/>
              <a:rect l="l" t="t" r="r" b="b"/>
              <a:pathLst>
                <a:path w="180" h="881" extrusionOk="0">
                  <a:moveTo>
                    <a:pt x="85" y="0"/>
                  </a:moveTo>
                  <a:cubicBezTo>
                    <a:pt x="43" y="0"/>
                    <a:pt x="1" y="42"/>
                    <a:pt x="1" y="84"/>
                  </a:cubicBezTo>
                  <a:cubicBezTo>
                    <a:pt x="1" y="137"/>
                    <a:pt x="43" y="179"/>
                    <a:pt x="85" y="179"/>
                  </a:cubicBezTo>
                  <a:cubicBezTo>
                    <a:pt x="137" y="179"/>
                    <a:pt x="179" y="137"/>
                    <a:pt x="179" y="84"/>
                  </a:cubicBezTo>
                  <a:cubicBezTo>
                    <a:pt x="179" y="42"/>
                    <a:pt x="137" y="0"/>
                    <a:pt x="85" y="0"/>
                  </a:cubicBezTo>
                  <a:close/>
                  <a:moveTo>
                    <a:pt x="85" y="703"/>
                  </a:moveTo>
                  <a:cubicBezTo>
                    <a:pt x="43" y="703"/>
                    <a:pt x="1" y="734"/>
                    <a:pt x="1" y="786"/>
                  </a:cubicBezTo>
                  <a:cubicBezTo>
                    <a:pt x="1" y="839"/>
                    <a:pt x="43" y="881"/>
                    <a:pt x="85" y="881"/>
                  </a:cubicBezTo>
                  <a:cubicBezTo>
                    <a:pt x="137" y="881"/>
                    <a:pt x="179" y="839"/>
                    <a:pt x="179" y="786"/>
                  </a:cubicBezTo>
                  <a:cubicBezTo>
                    <a:pt x="179" y="734"/>
                    <a:pt x="137" y="703"/>
                    <a:pt x="85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328450" y="1979525"/>
              <a:ext cx="20975" cy="29125"/>
            </a:xfrm>
            <a:custGeom>
              <a:avLst/>
              <a:gdLst/>
              <a:ahLst/>
              <a:cxnLst/>
              <a:rect l="l" t="t" r="r" b="b"/>
              <a:pathLst>
                <a:path w="839" h="1165" extrusionOk="0">
                  <a:moveTo>
                    <a:pt x="409" y="1"/>
                  </a:moveTo>
                  <a:cubicBezTo>
                    <a:pt x="231" y="1"/>
                    <a:pt x="84" y="64"/>
                    <a:pt x="0" y="169"/>
                  </a:cubicBezTo>
                  <a:lnTo>
                    <a:pt x="84" y="242"/>
                  </a:lnTo>
                  <a:cubicBezTo>
                    <a:pt x="158" y="158"/>
                    <a:pt x="262" y="116"/>
                    <a:pt x="399" y="116"/>
                  </a:cubicBezTo>
                  <a:cubicBezTo>
                    <a:pt x="577" y="116"/>
                    <a:pt x="671" y="200"/>
                    <a:pt x="671" y="326"/>
                  </a:cubicBezTo>
                  <a:cubicBezTo>
                    <a:pt x="671" y="410"/>
                    <a:pt x="640" y="483"/>
                    <a:pt x="514" y="609"/>
                  </a:cubicBezTo>
                  <a:lnTo>
                    <a:pt x="32" y="1080"/>
                  </a:lnTo>
                  <a:lnTo>
                    <a:pt x="32" y="1164"/>
                  </a:lnTo>
                  <a:lnTo>
                    <a:pt x="839" y="1164"/>
                  </a:lnTo>
                  <a:lnTo>
                    <a:pt x="839" y="1060"/>
                  </a:lnTo>
                  <a:lnTo>
                    <a:pt x="210" y="1060"/>
                  </a:lnTo>
                  <a:lnTo>
                    <a:pt x="598" y="672"/>
                  </a:lnTo>
                  <a:cubicBezTo>
                    <a:pt x="755" y="525"/>
                    <a:pt x="787" y="431"/>
                    <a:pt x="787" y="315"/>
                  </a:cubicBezTo>
                  <a:cubicBezTo>
                    <a:pt x="787" y="127"/>
                    <a:pt x="640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3353075" y="1979525"/>
              <a:ext cx="22825" cy="29375"/>
            </a:xfrm>
            <a:custGeom>
              <a:avLst/>
              <a:gdLst/>
              <a:ahLst/>
              <a:cxnLst/>
              <a:rect l="l" t="t" r="r" b="b"/>
              <a:pathLst>
                <a:path w="913" h="1175" extrusionOk="0">
                  <a:moveTo>
                    <a:pt x="462" y="116"/>
                  </a:moveTo>
                  <a:cubicBezTo>
                    <a:pt x="661" y="116"/>
                    <a:pt x="797" y="284"/>
                    <a:pt x="797" y="588"/>
                  </a:cubicBezTo>
                  <a:cubicBezTo>
                    <a:pt x="797" y="902"/>
                    <a:pt x="661" y="1070"/>
                    <a:pt x="462" y="1070"/>
                  </a:cubicBezTo>
                  <a:cubicBezTo>
                    <a:pt x="252" y="1070"/>
                    <a:pt x="116" y="902"/>
                    <a:pt x="116" y="588"/>
                  </a:cubicBezTo>
                  <a:cubicBezTo>
                    <a:pt x="116" y="284"/>
                    <a:pt x="252" y="116"/>
                    <a:pt x="462" y="116"/>
                  </a:cubicBezTo>
                  <a:close/>
                  <a:moveTo>
                    <a:pt x="462" y="1"/>
                  </a:moveTo>
                  <a:cubicBezTo>
                    <a:pt x="189" y="1"/>
                    <a:pt x="1" y="221"/>
                    <a:pt x="1" y="588"/>
                  </a:cubicBezTo>
                  <a:cubicBezTo>
                    <a:pt x="1" y="955"/>
                    <a:pt x="189" y="1175"/>
                    <a:pt x="462" y="1175"/>
                  </a:cubicBezTo>
                  <a:cubicBezTo>
                    <a:pt x="724" y="1175"/>
                    <a:pt x="913" y="955"/>
                    <a:pt x="913" y="588"/>
                  </a:cubicBezTo>
                  <a:cubicBezTo>
                    <a:pt x="913" y="221"/>
                    <a:pt x="72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388975" y="1979800"/>
              <a:ext cx="29375" cy="28850"/>
            </a:xfrm>
            <a:custGeom>
              <a:avLst/>
              <a:gdLst/>
              <a:ahLst/>
              <a:cxnLst/>
              <a:rect l="l" t="t" r="r" b="b"/>
              <a:pathLst>
                <a:path w="1175" h="1154" extrusionOk="0">
                  <a:moveTo>
                    <a:pt x="588" y="126"/>
                  </a:moveTo>
                  <a:lnTo>
                    <a:pt x="860" y="745"/>
                  </a:lnTo>
                  <a:lnTo>
                    <a:pt x="305" y="745"/>
                  </a:lnTo>
                  <a:lnTo>
                    <a:pt x="588" y="126"/>
                  </a:lnTo>
                  <a:close/>
                  <a:moveTo>
                    <a:pt x="525" y="0"/>
                  </a:moveTo>
                  <a:lnTo>
                    <a:pt x="1" y="1153"/>
                  </a:lnTo>
                  <a:lnTo>
                    <a:pt x="127" y="1153"/>
                  </a:lnTo>
                  <a:lnTo>
                    <a:pt x="263" y="849"/>
                  </a:lnTo>
                  <a:lnTo>
                    <a:pt x="902" y="849"/>
                  </a:lnTo>
                  <a:lnTo>
                    <a:pt x="1049" y="1153"/>
                  </a:lnTo>
                  <a:lnTo>
                    <a:pt x="1175" y="1153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423050" y="1979800"/>
              <a:ext cx="29900" cy="28850"/>
            </a:xfrm>
            <a:custGeom>
              <a:avLst/>
              <a:gdLst/>
              <a:ahLst/>
              <a:cxnLst/>
              <a:rect l="l" t="t" r="r" b="b"/>
              <a:pathLst>
                <a:path w="1196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116" y="1153"/>
                  </a:lnTo>
                  <a:lnTo>
                    <a:pt x="116" y="241"/>
                  </a:lnTo>
                  <a:lnTo>
                    <a:pt x="567" y="1007"/>
                  </a:lnTo>
                  <a:lnTo>
                    <a:pt x="630" y="1007"/>
                  </a:lnTo>
                  <a:lnTo>
                    <a:pt x="1080" y="231"/>
                  </a:lnTo>
                  <a:lnTo>
                    <a:pt x="1080" y="1153"/>
                  </a:lnTo>
                  <a:lnTo>
                    <a:pt x="1196" y="1153"/>
                  </a:lnTo>
                  <a:lnTo>
                    <a:pt x="1196" y="0"/>
                  </a:lnTo>
                  <a:lnTo>
                    <a:pt x="1101" y="0"/>
                  </a:lnTo>
                  <a:lnTo>
                    <a:pt x="598" y="86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3294125" y="2023025"/>
              <a:ext cx="27275" cy="18900"/>
            </a:xfrm>
            <a:custGeom>
              <a:avLst/>
              <a:gdLst/>
              <a:ahLst/>
              <a:cxnLst/>
              <a:rect l="l" t="t" r="r" b="b"/>
              <a:pathLst>
                <a:path w="1091" h="756" extrusionOk="0">
                  <a:moveTo>
                    <a:pt x="0" y="1"/>
                  </a:moveTo>
                  <a:lnTo>
                    <a:pt x="325" y="756"/>
                  </a:lnTo>
                  <a:lnTo>
                    <a:pt x="388" y="756"/>
                  </a:lnTo>
                  <a:lnTo>
                    <a:pt x="545" y="378"/>
                  </a:lnTo>
                  <a:lnTo>
                    <a:pt x="703" y="756"/>
                  </a:lnTo>
                  <a:lnTo>
                    <a:pt x="765" y="756"/>
                  </a:lnTo>
                  <a:lnTo>
                    <a:pt x="1090" y="1"/>
                  </a:lnTo>
                  <a:lnTo>
                    <a:pt x="1007" y="1"/>
                  </a:lnTo>
                  <a:lnTo>
                    <a:pt x="734" y="661"/>
                  </a:lnTo>
                  <a:lnTo>
                    <a:pt x="587" y="326"/>
                  </a:lnTo>
                  <a:lnTo>
                    <a:pt x="724" y="11"/>
                  </a:lnTo>
                  <a:lnTo>
                    <a:pt x="650" y="11"/>
                  </a:lnTo>
                  <a:lnTo>
                    <a:pt x="545" y="273"/>
                  </a:lnTo>
                  <a:lnTo>
                    <a:pt x="440" y="11"/>
                  </a:lnTo>
                  <a:lnTo>
                    <a:pt x="367" y="11"/>
                  </a:lnTo>
                  <a:lnTo>
                    <a:pt x="503" y="326"/>
                  </a:lnTo>
                  <a:lnTo>
                    <a:pt x="357" y="66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3320850" y="2027750"/>
              <a:ext cx="13650" cy="14450"/>
            </a:xfrm>
            <a:custGeom>
              <a:avLst/>
              <a:gdLst/>
              <a:ahLst/>
              <a:cxnLst/>
              <a:rect l="l" t="t" r="r" b="b"/>
              <a:pathLst>
                <a:path w="546" h="578" extrusionOk="0">
                  <a:moveTo>
                    <a:pt x="273" y="74"/>
                  </a:moveTo>
                  <a:cubicBezTo>
                    <a:pt x="304" y="74"/>
                    <a:pt x="346" y="74"/>
                    <a:pt x="378" y="95"/>
                  </a:cubicBezTo>
                  <a:cubicBezTo>
                    <a:pt x="399" y="116"/>
                    <a:pt x="430" y="147"/>
                    <a:pt x="441" y="179"/>
                  </a:cubicBezTo>
                  <a:cubicBezTo>
                    <a:pt x="462" y="210"/>
                    <a:pt x="472" y="252"/>
                    <a:pt x="472" y="294"/>
                  </a:cubicBezTo>
                  <a:cubicBezTo>
                    <a:pt x="472" y="325"/>
                    <a:pt x="462" y="367"/>
                    <a:pt x="441" y="399"/>
                  </a:cubicBezTo>
                  <a:cubicBezTo>
                    <a:pt x="430" y="430"/>
                    <a:pt x="399" y="462"/>
                    <a:pt x="378" y="483"/>
                  </a:cubicBezTo>
                  <a:cubicBezTo>
                    <a:pt x="346" y="504"/>
                    <a:pt x="304" y="514"/>
                    <a:pt x="273" y="514"/>
                  </a:cubicBezTo>
                  <a:cubicBezTo>
                    <a:pt x="231" y="514"/>
                    <a:pt x="200" y="504"/>
                    <a:pt x="168" y="483"/>
                  </a:cubicBezTo>
                  <a:cubicBezTo>
                    <a:pt x="137" y="462"/>
                    <a:pt x="116" y="441"/>
                    <a:pt x="95" y="399"/>
                  </a:cubicBezTo>
                  <a:cubicBezTo>
                    <a:pt x="84" y="367"/>
                    <a:pt x="74" y="336"/>
                    <a:pt x="74" y="294"/>
                  </a:cubicBezTo>
                  <a:cubicBezTo>
                    <a:pt x="74" y="252"/>
                    <a:pt x="84" y="210"/>
                    <a:pt x="95" y="179"/>
                  </a:cubicBezTo>
                  <a:cubicBezTo>
                    <a:pt x="116" y="147"/>
                    <a:pt x="147" y="116"/>
                    <a:pt x="168" y="95"/>
                  </a:cubicBezTo>
                  <a:cubicBezTo>
                    <a:pt x="200" y="84"/>
                    <a:pt x="231" y="74"/>
                    <a:pt x="273" y="74"/>
                  </a:cubicBezTo>
                  <a:close/>
                  <a:moveTo>
                    <a:pt x="273" y="1"/>
                  </a:moveTo>
                  <a:cubicBezTo>
                    <a:pt x="231" y="1"/>
                    <a:pt x="200" y="11"/>
                    <a:pt x="168" y="32"/>
                  </a:cubicBezTo>
                  <a:cubicBezTo>
                    <a:pt x="126" y="42"/>
                    <a:pt x="105" y="63"/>
                    <a:pt x="74" y="95"/>
                  </a:cubicBezTo>
                  <a:cubicBezTo>
                    <a:pt x="53" y="116"/>
                    <a:pt x="32" y="147"/>
                    <a:pt x="21" y="179"/>
                  </a:cubicBezTo>
                  <a:cubicBezTo>
                    <a:pt x="11" y="210"/>
                    <a:pt x="0" y="252"/>
                    <a:pt x="0" y="294"/>
                  </a:cubicBezTo>
                  <a:cubicBezTo>
                    <a:pt x="0" y="325"/>
                    <a:pt x="11" y="367"/>
                    <a:pt x="21" y="399"/>
                  </a:cubicBezTo>
                  <a:cubicBezTo>
                    <a:pt x="32" y="430"/>
                    <a:pt x="53" y="462"/>
                    <a:pt x="74" y="493"/>
                  </a:cubicBezTo>
                  <a:cubicBezTo>
                    <a:pt x="105" y="514"/>
                    <a:pt x="126" y="535"/>
                    <a:pt x="158" y="556"/>
                  </a:cubicBezTo>
                  <a:cubicBezTo>
                    <a:pt x="200" y="567"/>
                    <a:pt x="231" y="577"/>
                    <a:pt x="273" y="577"/>
                  </a:cubicBezTo>
                  <a:cubicBezTo>
                    <a:pt x="315" y="577"/>
                    <a:pt x="346" y="567"/>
                    <a:pt x="378" y="556"/>
                  </a:cubicBezTo>
                  <a:cubicBezTo>
                    <a:pt x="420" y="535"/>
                    <a:pt x="441" y="514"/>
                    <a:pt x="472" y="493"/>
                  </a:cubicBezTo>
                  <a:cubicBezTo>
                    <a:pt x="493" y="462"/>
                    <a:pt x="514" y="430"/>
                    <a:pt x="525" y="399"/>
                  </a:cubicBezTo>
                  <a:cubicBezTo>
                    <a:pt x="535" y="367"/>
                    <a:pt x="546" y="325"/>
                    <a:pt x="546" y="294"/>
                  </a:cubicBezTo>
                  <a:cubicBezTo>
                    <a:pt x="546" y="252"/>
                    <a:pt x="535" y="210"/>
                    <a:pt x="525" y="179"/>
                  </a:cubicBezTo>
                  <a:cubicBezTo>
                    <a:pt x="514" y="147"/>
                    <a:pt x="493" y="116"/>
                    <a:pt x="472" y="95"/>
                  </a:cubicBezTo>
                  <a:cubicBezTo>
                    <a:pt x="441" y="63"/>
                    <a:pt x="420" y="42"/>
                    <a:pt x="378" y="32"/>
                  </a:cubicBezTo>
                  <a:cubicBezTo>
                    <a:pt x="346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337625" y="2022500"/>
              <a:ext cx="11800" cy="19425"/>
            </a:xfrm>
            <a:custGeom>
              <a:avLst/>
              <a:gdLst/>
              <a:ahLst/>
              <a:cxnLst/>
              <a:rect l="l" t="t" r="r" b="b"/>
              <a:pathLst>
                <a:path w="472" h="777" extrusionOk="0">
                  <a:moveTo>
                    <a:pt x="0" y="1"/>
                  </a:moveTo>
                  <a:lnTo>
                    <a:pt x="0" y="777"/>
                  </a:lnTo>
                  <a:lnTo>
                    <a:pt x="63" y="777"/>
                  </a:lnTo>
                  <a:lnTo>
                    <a:pt x="63" y="598"/>
                  </a:lnTo>
                  <a:lnTo>
                    <a:pt x="189" y="494"/>
                  </a:lnTo>
                  <a:lnTo>
                    <a:pt x="388" y="777"/>
                  </a:lnTo>
                  <a:lnTo>
                    <a:pt x="472" y="777"/>
                  </a:lnTo>
                  <a:lnTo>
                    <a:pt x="231" y="452"/>
                  </a:lnTo>
                  <a:lnTo>
                    <a:pt x="462" y="221"/>
                  </a:lnTo>
                  <a:lnTo>
                    <a:pt x="378" y="221"/>
                  </a:lnTo>
                  <a:lnTo>
                    <a:pt x="63" y="525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3349925" y="2027750"/>
              <a:ext cx="13675" cy="14450"/>
            </a:xfrm>
            <a:custGeom>
              <a:avLst/>
              <a:gdLst/>
              <a:ahLst/>
              <a:cxnLst/>
              <a:rect l="l" t="t" r="r" b="b"/>
              <a:pathLst>
                <a:path w="547" h="578" extrusionOk="0">
                  <a:moveTo>
                    <a:pt x="274" y="63"/>
                  </a:moveTo>
                  <a:cubicBezTo>
                    <a:pt x="305" y="63"/>
                    <a:pt x="347" y="74"/>
                    <a:pt x="368" y="84"/>
                  </a:cubicBezTo>
                  <a:cubicBezTo>
                    <a:pt x="399" y="105"/>
                    <a:pt x="431" y="126"/>
                    <a:pt x="441" y="158"/>
                  </a:cubicBezTo>
                  <a:cubicBezTo>
                    <a:pt x="462" y="189"/>
                    <a:pt x="473" y="221"/>
                    <a:pt x="473" y="263"/>
                  </a:cubicBezTo>
                  <a:lnTo>
                    <a:pt x="74" y="263"/>
                  </a:lnTo>
                  <a:cubicBezTo>
                    <a:pt x="74" y="221"/>
                    <a:pt x="85" y="189"/>
                    <a:pt x="106" y="158"/>
                  </a:cubicBezTo>
                  <a:cubicBezTo>
                    <a:pt x="116" y="126"/>
                    <a:pt x="148" y="105"/>
                    <a:pt x="179" y="84"/>
                  </a:cubicBezTo>
                  <a:cubicBezTo>
                    <a:pt x="200" y="74"/>
                    <a:pt x="242" y="63"/>
                    <a:pt x="274" y="63"/>
                  </a:cubicBezTo>
                  <a:close/>
                  <a:moveTo>
                    <a:pt x="274" y="1"/>
                  </a:moveTo>
                  <a:cubicBezTo>
                    <a:pt x="221" y="1"/>
                    <a:pt x="169" y="22"/>
                    <a:pt x="127" y="42"/>
                  </a:cubicBezTo>
                  <a:cubicBezTo>
                    <a:pt x="85" y="74"/>
                    <a:pt x="53" y="105"/>
                    <a:pt x="32" y="147"/>
                  </a:cubicBezTo>
                  <a:cubicBezTo>
                    <a:pt x="11" y="189"/>
                    <a:pt x="1" y="231"/>
                    <a:pt x="1" y="284"/>
                  </a:cubicBezTo>
                  <a:cubicBezTo>
                    <a:pt x="1" y="325"/>
                    <a:pt x="1" y="367"/>
                    <a:pt x="22" y="399"/>
                  </a:cubicBezTo>
                  <a:cubicBezTo>
                    <a:pt x="32" y="430"/>
                    <a:pt x="53" y="462"/>
                    <a:pt x="74" y="493"/>
                  </a:cubicBezTo>
                  <a:cubicBezTo>
                    <a:pt x="95" y="514"/>
                    <a:pt x="127" y="535"/>
                    <a:pt x="169" y="556"/>
                  </a:cubicBezTo>
                  <a:cubicBezTo>
                    <a:pt x="200" y="567"/>
                    <a:pt x="232" y="577"/>
                    <a:pt x="274" y="577"/>
                  </a:cubicBezTo>
                  <a:cubicBezTo>
                    <a:pt x="305" y="577"/>
                    <a:pt x="347" y="567"/>
                    <a:pt x="378" y="556"/>
                  </a:cubicBezTo>
                  <a:cubicBezTo>
                    <a:pt x="410" y="546"/>
                    <a:pt x="431" y="525"/>
                    <a:pt x="452" y="504"/>
                  </a:cubicBezTo>
                  <a:cubicBezTo>
                    <a:pt x="483" y="483"/>
                    <a:pt x="494" y="462"/>
                    <a:pt x="504" y="441"/>
                  </a:cubicBezTo>
                  <a:lnTo>
                    <a:pt x="441" y="420"/>
                  </a:lnTo>
                  <a:cubicBezTo>
                    <a:pt x="431" y="451"/>
                    <a:pt x="410" y="472"/>
                    <a:pt x="378" y="493"/>
                  </a:cubicBezTo>
                  <a:cubicBezTo>
                    <a:pt x="347" y="514"/>
                    <a:pt x="315" y="514"/>
                    <a:pt x="274" y="514"/>
                  </a:cubicBezTo>
                  <a:cubicBezTo>
                    <a:pt x="242" y="514"/>
                    <a:pt x="211" y="514"/>
                    <a:pt x="179" y="493"/>
                  </a:cubicBezTo>
                  <a:cubicBezTo>
                    <a:pt x="148" y="472"/>
                    <a:pt x="127" y="451"/>
                    <a:pt x="106" y="420"/>
                  </a:cubicBezTo>
                  <a:cubicBezTo>
                    <a:pt x="85" y="388"/>
                    <a:pt x="74" y="357"/>
                    <a:pt x="74" y="315"/>
                  </a:cubicBezTo>
                  <a:lnTo>
                    <a:pt x="546" y="315"/>
                  </a:lnTo>
                  <a:cubicBezTo>
                    <a:pt x="546" y="315"/>
                    <a:pt x="546" y="305"/>
                    <a:pt x="546" y="305"/>
                  </a:cubicBezTo>
                  <a:lnTo>
                    <a:pt x="546" y="284"/>
                  </a:lnTo>
                  <a:cubicBezTo>
                    <a:pt x="546" y="231"/>
                    <a:pt x="536" y="189"/>
                    <a:pt x="515" y="147"/>
                  </a:cubicBezTo>
                  <a:cubicBezTo>
                    <a:pt x="483" y="105"/>
                    <a:pt x="452" y="74"/>
                    <a:pt x="410" y="42"/>
                  </a:cubicBezTo>
                  <a:cubicBezTo>
                    <a:pt x="378" y="22"/>
                    <a:pt x="3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3373000" y="2028025"/>
              <a:ext cx="12350" cy="14175"/>
            </a:xfrm>
            <a:custGeom>
              <a:avLst/>
              <a:gdLst/>
              <a:ahLst/>
              <a:cxnLst/>
              <a:rect l="l" t="t" r="r" b="b"/>
              <a:pathLst>
                <a:path w="494" h="567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98"/>
                    <a:pt x="11" y="461"/>
                    <a:pt x="42" y="503"/>
                  </a:cubicBezTo>
                  <a:cubicBezTo>
                    <a:pt x="74" y="545"/>
                    <a:pt x="116" y="566"/>
                    <a:pt x="179" y="566"/>
                  </a:cubicBezTo>
                  <a:cubicBezTo>
                    <a:pt x="221" y="566"/>
                    <a:pt x="262" y="556"/>
                    <a:pt x="304" y="524"/>
                  </a:cubicBezTo>
                  <a:cubicBezTo>
                    <a:pt x="346" y="503"/>
                    <a:pt x="378" y="472"/>
                    <a:pt x="409" y="430"/>
                  </a:cubicBezTo>
                  <a:lnTo>
                    <a:pt x="409" y="503"/>
                  </a:lnTo>
                  <a:cubicBezTo>
                    <a:pt x="409" y="514"/>
                    <a:pt x="409" y="524"/>
                    <a:pt x="420" y="535"/>
                  </a:cubicBezTo>
                  <a:cubicBezTo>
                    <a:pt x="430" y="545"/>
                    <a:pt x="451" y="556"/>
                    <a:pt x="462" y="556"/>
                  </a:cubicBezTo>
                  <a:lnTo>
                    <a:pt x="493" y="556"/>
                  </a:lnTo>
                  <a:lnTo>
                    <a:pt x="493" y="493"/>
                  </a:lnTo>
                  <a:cubicBezTo>
                    <a:pt x="483" y="493"/>
                    <a:pt x="483" y="493"/>
                    <a:pt x="472" y="482"/>
                  </a:cubicBezTo>
                  <a:cubicBezTo>
                    <a:pt x="472" y="482"/>
                    <a:pt x="472" y="472"/>
                    <a:pt x="472" y="461"/>
                  </a:cubicBezTo>
                  <a:lnTo>
                    <a:pt x="472" y="0"/>
                  </a:lnTo>
                  <a:lnTo>
                    <a:pt x="399" y="0"/>
                  </a:lnTo>
                  <a:lnTo>
                    <a:pt x="399" y="346"/>
                  </a:lnTo>
                  <a:cubicBezTo>
                    <a:pt x="388" y="377"/>
                    <a:pt x="367" y="409"/>
                    <a:pt x="346" y="430"/>
                  </a:cubicBezTo>
                  <a:cubicBezTo>
                    <a:pt x="325" y="451"/>
                    <a:pt x="304" y="472"/>
                    <a:pt x="283" y="482"/>
                  </a:cubicBezTo>
                  <a:cubicBezTo>
                    <a:pt x="252" y="493"/>
                    <a:pt x="231" y="503"/>
                    <a:pt x="200" y="503"/>
                  </a:cubicBezTo>
                  <a:cubicBezTo>
                    <a:pt x="158" y="503"/>
                    <a:pt x="126" y="482"/>
                    <a:pt x="105" y="451"/>
                  </a:cubicBezTo>
                  <a:cubicBezTo>
                    <a:pt x="84" y="419"/>
                    <a:pt x="74" y="377"/>
                    <a:pt x="74" y="314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388725" y="2027750"/>
              <a:ext cx="13375" cy="19675"/>
            </a:xfrm>
            <a:custGeom>
              <a:avLst/>
              <a:gdLst/>
              <a:ahLst/>
              <a:cxnLst/>
              <a:rect l="l" t="t" r="r" b="b"/>
              <a:pathLst>
                <a:path w="535" h="787" extrusionOk="0">
                  <a:moveTo>
                    <a:pt x="252" y="74"/>
                  </a:moveTo>
                  <a:cubicBezTo>
                    <a:pt x="283" y="74"/>
                    <a:pt x="315" y="74"/>
                    <a:pt x="336" y="84"/>
                  </a:cubicBezTo>
                  <a:cubicBezTo>
                    <a:pt x="357" y="95"/>
                    <a:pt x="378" y="116"/>
                    <a:pt x="399" y="137"/>
                  </a:cubicBezTo>
                  <a:cubicBezTo>
                    <a:pt x="420" y="158"/>
                    <a:pt x="430" y="179"/>
                    <a:pt x="441" y="210"/>
                  </a:cubicBezTo>
                  <a:cubicBezTo>
                    <a:pt x="451" y="231"/>
                    <a:pt x="462" y="263"/>
                    <a:pt x="462" y="294"/>
                  </a:cubicBezTo>
                  <a:cubicBezTo>
                    <a:pt x="462" y="315"/>
                    <a:pt x="451" y="346"/>
                    <a:pt x="451" y="367"/>
                  </a:cubicBezTo>
                  <a:cubicBezTo>
                    <a:pt x="441" y="399"/>
                    <a:pt x="420" y="420"/>
                    <a:pt x="409" y="441"/>
                  </a:cubicBezTo>
                  <a:cubicBezTo>
                    <a:pt x="388" y="462"/>
                    <a:pt x="367" y="483"/>
                    <a:pt x="346" y="493"/>
                  </a:cubicBezTo>
                  <a:cubicBezTo>
                    <a:pt x="325" y="504"/>
                    <a:pt x="294" y="514"/>
                    <a:pt x="262" y="514"/>
                  </a:cubicBezTo>
                  <a:cubicBezTo>
                    <a:pt x="241" y="514"/>
                    <a:pt x="210" y="504"/>
                    <a:pt x="189" y="493"/>
                  </a:cubicBezTo>
                  <a:cubicBezTo>
                    <a:pt x="158" y="483"/>
                    <a:pt x="137" y="462"/>
                    <a:pt x="116" y="441"/>
                  </a:cubicBezTo>
                  <a:cubicBezTo>
                    <a:pt x="105" y="420"/>
                    <a:pt x="84" y="399"/>
                    <a:pt x="74" y="378"/>
                  </a:cubicBezTo>
                  <a:lnTo>
                    <a:pt x="74" y="200"/>
                  </a:lnTo>
                  <a:cubicBezTo>
                    <a:pt x="74" y="189"/>
                    <a:pt x="84" y="168"/>
                    <a:pt x="95" y="158"/>
                  </a:cubicBezTo>
                  <a:cubicBezTo>
                    <a:pt x="105" y="137"/>
                    <a:pt x="126" y="126"/>
                    <a:pt x="137" y="105"/>
                  </a:cubicBezTo>
                  <a:cubicBezTo>
                    <a:pt x="158" y="95"/>
                    <a:pt x="179" y="84"/>
                    <a:pt x="200" y="84"/>
                  </a:cubicBezTo>
                  <a:cubicBezTo>
                    <a:pt x="220" y="74"/>
                    <a:pt x="241" y="74"/>
                    <a:pt x="252" y="74"/>
                  </a:cubicBezTo>
                  <a:close/>
                  <a:moveTo>
                    <a:pt x="273" y="1"/>
                  </a:moveTo>
                  <a:cubicBezTo>
                    <a:pt x="231" y="1"/>
                    <a:pt x="189" y="22"/>
                    <a:pt x="158" y="42"/>
                  </a:cubicBezTo>
                  <a:cubicBezTo>
                    <a:pt x="116" y="63"/>
                    <a:pt x="84" y="84"/>
                    <a:pt x="63" y="126"/>
                  </a:cubicBezTo>
                  <a:lnTo>
                    <a:pt x="63" y="11"/>
                  </a:lnTo>
                  <a:lnTo>
                    <a:pt x="0" y="11"/>
                  </a:lnTo>
                  <a:lnTo>
                    <a:pt x="0" y="787"/>
                  </a:lnTo>
                  <a:lnTo>
                    <a:pt x="74" y="787"/>
                  </a:lnTo>
                  <a:lnTo>
                    <a:pt x="74" y="451"/>
                  </a:lnTo>
                  <a:cubicBezTo>
                    <a:pt x="95" y="483"/>
                    <a:pt x="126" y="514"/>
                    <a:pt x="158" y="535"/>
                  </a:cubicBezTo>
                  <a:cubicBezTo>
                    <a:pt x="200" y="567"/>
                    <a:pt x="241" y="577"/>
                    <a:pt x="283" y="577"/>
                  </a:cubicBezTo>
                  <a:cubicBezTo>
                    <a:pt x="336" y="577"/>
                    <a:pt x="378" y="556"/>
                    <a:pt x="420" y="535"/>
                  </a:cubicBezTo>
                  <a:cubicBezTo>
                    <a:pt x="451" y="504"/>
                    <a:pt x="483" y="472"/>
                    <a:pt x="504" y="430"/>
                  </a:cubicBezTo>
                  <a:cubicBezTo>
                    <a:pt x="524" y="388"/>
                    <a:pt x="535" y="336"/>
                    <a:pt x="535" y="294"/>
                  </a:cubicBezTo>
                  <a:cubicBezTo>
                    <a:pt x="535" y="252"/>
                    <a:pt x="524" y="221"/>
                    <a:pt x="514" y="189"/>
                  </a:cubicBezTo>
                  <a:cubicBezTo>
                    <a:pt x="504" y="147"/>
                    <a:pt x="483" y="116"/>
                    <a:pt x="462" y="95"/>
                  </a:cubicBezTo>
                  <a:cubicBezTo>
                    <a:pt x="441" y="63"/>
                    <a:pt x="409" y="42"/>
                    <a:pt x="378" y="32"/>
                  </a:cubicBezTo>
                  <a:cubicBezTo>
                    <a:pt x="346" y="11"/>
                    <a:pt x="315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207125" y="1443450"/>
              <a:ext cx="75475" cy="184950"/>
            </a:xfrm>
            <a:custGeom>
              <a:avLst/>
              <a:gdLst/>
              <a:ahLst/>
              <a:cxnLst/>
              <a:rect l="l" t="t" r="r" b="b"/>
              <a:pathLst>
                <a:path w="3019" h="7398" extrusionOk="0">
                  <a:moveTo>
                    <a:pt x="993" y="0"/>
                  </a:moveTo>
                  <a:cubicBezTo>
                    <a:pt x="694" y="0"/>
                    <a:pt x="265" y="137"/>
                    <a:pt x="0" y="825"/>
                  </a:cubicBezTo>
                  <a:lnTo>
                    <a:pt x="2159" y="5982"/>
                  </a:lnTo>
                  <a:cubicBezTo>
                    <a:pt x="2159" y="5982"/>
                    <a:pt x="1688" y="7356"/>
                    <a:pt x="1939" y="7397"/>
                  </a:cubicBezTo>
                  <a:cubicBezTo>
                    <a:pt x="1942" y="7398"/>
                    <a:pt x="1945" y="7398"/>
                    <a:pt x="1948" y="7398"/>
                  </a:cubicBezTo>
                  <a:cubicBezTo>
                    <a:pt x="2219" y="7398"/>
                    <a:pt x="3019" y="5969"/>
                    <a:pt x="3009" y="5731"/>
                  </a:cubicBezTo>
                  <a:cubicBezTo>
                    <a:pt x="2998" y="5479"/>
                    <a:pt x="1331" y="60"/>
                    <a:pt x="1331" y="60"/>
                  </a:cubicBezTo>
                  <a:cubicBezTo>
                    <a:pt x="1331" y="60"/>
                    <a:pt x="1190" y="0"/>
                    <a:pt x="993" y="0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3284675" y="1397200"/>
              <a:ext cx="129750" cy="145750"/>
            </a:xfrm>
            <a:custGeom>
              <a:avLst/>
              <a:gdLst/>
              <a:ahLst/>
              <a:cxnLst/>
              <a:rect l="l" t="t" r="r" b="b"/>
              <a:pathLst>
                <a:path w="5190" h="5830" extrusionOk="0">
                  <a:moveTo>
                    <a:pt x="808" y="1"/>
                  </a:moveTo>
                  <a:cubicBezTo>
                    <a:pt x="48" y="1"/>
                    <a:pt x="1" y="935"/>
                    <a:pt x="1" y="935"/>
                  </a:cubicBezTo>
                  <a:cubicBezTo>
                    <a:pt x="1" y="935"/>
                    <a:pt x="2904" y="5348"/>
                    <a:pt x="3093" y="5516"/>
                  </a:cubicBezTo>
                  <a:cubicBezTo>
                    <a:pt x="3225" y="5632"/>
                    <a:pt x="4165" y="5830"/>
                    <a:pt x="4697" y="5830"/>
                  </a:cubicBezTo>
                  <a:cubicBezTo>
                    <a:pt x="4882" y="5830"/>
                    <a:pt x="5018" y="5806"/>
                    <a:pt x="5053" y="5746"/>
                  </a:cubicBezTo>
                  <a:cubicBezTo>
                    <a:pt x="5190" y="5526"/>
                    <a:pt x="3827" y="5013"/>
                    <a:pt x="3827" y="5013"/>
                  </a:cubicBezTo>
                  <a:lnTo>
                    <a:pt x="1217" y="75"/>
                  </a:lnTo>
                  <a:cubicBezTo>
                    <a:pt x="1062" y="23"/>
                    <a:pt x="926" y="1"/>
                    <a:pt x="808" y="1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966025" y="959225"/>
              <a:ext cx="315275" cy="236475"/>
            </a:xfrm>
            <a:custGeom>
              <a:avLst/>
              <a:gdLst/>
              <a:ahLst/>
              <a:cxnLst/>
              <a:rect l="l" t="t" r="r" b="b"/>
              <a:pathLst>
                <a:path w="12611" h="9459" extrusionOk="0">
                  <a:moveTo>
                    <a:pt x="10255" y="1"/>
                  </a:moveTo>
                  <a:cubicBezTo>
                    <a:pt x="8588" y="1"/>
                    <a:pt x="2787" y="1836"/>
                    <a:pt x="828" y="2972"/>
                  </a:cubicBezTo>
                  <a:cubicBezTo>
                    <a:pt x="0" y="3443"/>
                    <a:pt x="2065" y="8905"/>
                    <a:pt x="2831" y="9408"/>
                  </a:cubicBezTo>
                  <a:cubicBezTo>
                    <a:pt x="2883" y="9442"/>
                    <a:pt x="2980" y="9458"/>
                    <a:pt x="3114" y="9458"/>
                  </a:cubicBezTo>
                  <a:cubicBezTo>
                    <a:pt x="4809" y="9458"/>
                    <a:pt x="12459" y="6867"/>
                    <a:pt x="12527" y="6158"/>
                  </a:cubicBezTo>
                  <a:cubicBezTo>
                    <a:pt x="12611" y="5403"/>
                    <a:pt x="11237" y="435"/>
                    <a:pt x="10640" y="68"/>
                  </a:cubicBezTo>
                  <a:cubicBezTo>
                    <a:pt x="10566" y="22"/>
                    <a:pt x="10435" y="1"/>
                    <a:pt x="10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3035775" y="998550"/>
              <a:ext cx="272525" cy="291525"/>
            </a:xfrm>
            <a:custGeom>
              <a:avLst/>
              <a:gdLst/>
              <a:ahLst/>
              <a:cxnLst/>
              <a:rect l="l" t="t" r="r" b="b"/>
              <a:pathLst>
                <a:path w="10901" h="11661" extrusionOk="0">
                  <a:moveTo>
                    <a:pt x="3740" y="0"/>
                  </a:moveTo>
                  <a:cubicBezTo>
                    <a:pt x="3535" y="0"/>
                    <a:pt x="3350" y="52"/>
                    <a:pt x="3185" y="120"/>
                  </a:cubicBezTo>
                  <a:cubicBezTo>
                    <a:pt x="2871" y="256"/>
                    <a:pt x="1267" y="665"/>
                    <a:pt x="1560" y="2615"/>
                  </a:cubicBezTo>
                  <a:cubicBezTo>
                    <a:pt x="1854" y="4554"/>
                    <a:pt x="1833" y="5707"/>
                    <a:pt x="879" y="7363"/>
                  </a:cubicBezTo>
                  <a:cubicBezTo>
                    <a:pt x="1" y="8881"/>
                    <a:pt x="557" y="11661"/>
                    <a:pt x="3690" y="11661"/>
                  </a:cubicBezTo>
                  <a:cubicBezTo>
                    <a:pt x="3996" y="11661"/>
                    <a:pt x="4327" y="11634"/>
                    <a:pt x="4684" y="11577"/>
                  </a:cubicBezTo>
                  <a:cubicBezTo>
                    <a:pt x="8678" y="10938"/>
                    <a:pt x="10900" y="9281"/>
                    <a:pt x="9988" y="6619"/>
                  </a:cubicBezTo>
                  <a:cubicBezTo>
                    <a:pt x="9087" y="3956"/>
                    <a:pt x="7200" y="4931"/>
                    <a:pt x="6026" y="2384"/>
                  </a:cubicBezTo>
                  <a:cubicBezTo>
                    <a:pt x="5144" y="471"/>
                    <a:pt x="4357" y="0"/>
                    <a:pt x="3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082900" y="1098500"/>
              <a:ext cx="190550" cy="314425"/>
            </a:xfrm>
            <a:custGeom>
              <a:avLst/>
              <a:gdLst/>
              <a:ahLst/>
              <a:cxnLst/>
              <a:rect l="l" t="t" r="r" b="b"/>
              <a:pathLst>
                <a:path w="7622" h="12577" extrusionOk="0">
                  <a:moveTo>
                    <a:pt x="2548" y="0"/>
                  </a:moveTo>
                  <a:lnTo>
                    <a:pt x="2181" y="105"/>
                  </a:lnTo>
                  <a:lnTo>
                    <a:pt x="2202" y="210"/>
                  </a:lnTo>
                  <a:cubicBezTo>
                    <a:pt x="2170" y="220"/>
                    <a:pt x="2128" y="262"/>
                    <a:pt x="2076" y="346"/>
                  </a:cubicBezTo>
                  <a:cubicBezTo>
                    <a:pt x="2076" y="346"/>
                    <a:pt x="2317" y="902"/>
                    <a:pt x="2024" y="1122"/>
                  </a:cubicBezTo>
                  <a:cubicBezTo>
                    <a:pt x="1730" y="1331"/>
                    <a:pt x="242" y="1981"/>
                    <a:pt x="200" y="2684"/>
                  </a:cubicBezTo>
                  <a:cubicBezTo>
                    <a:pt x="147" y="3376"/>
                    <a:pt x="514" y="10462"/>
                    <a:pt x="640" y="10514"/>
                  </a:cubicBezTo>
                  <a:cubicBezTo>
                    <a:pt x="755" y="10566"/>
                    <a:pt x="0" y="11111"/>
                    <a:pt x="262" y="11478"/>
                  </a:cubicBezTo>
                  <a:cubicBezTo>
                    <a:pt x="310" y="11521"/>
                    <a:pt x="359" y="11537"/>
                    <a:pt x="407" y="11537"/>
                  </a:cubicBezTo>
                  <a:cubicBezTo>
                    <a:pt x="573" y="11537"/>
                    <a:pt x="724" y="11342"/>
                    <a:pt x="724" y="11342"/>
                  </a:cubicBezTo>
                  <a:lnTo>
                    <a:pt x="724" y="11342"/>
                  </a:lnTo>
                  <a:cubicBezTo>
                    <a:pt x="724" y="11342"/>
                    <a:pt x="650" y="12474"/>
                    <a:pt x="1091" y="12569"/>
                  </a:cubicBezTo>
                  <a:cubicBezTo>
                    <a:pt x="1112" y="12574"/>
                    <a:pt x="1133" y="12576"/>
                    <a:pt x="1153" y="12576"/>
                  </a:cubicBezTo>
                  <a:cubicBezTo>
                    <a:pt x="1555" y="12576"/>
                    <a:pt x="1785" y="11609"/>
                    <a:pt x="1636" y="10451"/>
                  </a:cubicBezTo>
                  <a:cubicBezTo>
                    <a:pt x="1520" y="8711"/>
                    <a:pt x="1405" y="3680"/>
                    <a:pt x="1405" y="3680"/>
                  </a:cubicBezTo>
                  <a:lnTo>
                    <a:pt x="2935" y="3218"/>
                  </a:lnTo>
                  <a:lnTo>
                    <a:pt x="5001" y="2610"/>
                  </a:lnTo>
                  <a:lnTo>
                    <a:pt x="6175" y="4686"/>
                  </a:lnTo>
                  <a:lnTo>
                    <a:pt x="3449" y="5944"/>
                  </a:lnTo>
                  <a:cubicBezTo>
                    <a:pt x="3449" y="5944"/>
                    <a:pt x="3250" y="5965"/>
                    <a:pt x="2810" y="6132"/>
                  </a:cubicBezTo>
                  <a:cubicBezTo>
                    <a:pt x="2369" y="6311"/>
                    <a:pt x="2946" y="6594"/>
                    <a:pt x="2946" y="6594"/>
                  </a:cubicBezTo>
                  <a:cubicBezTo>
                    <a:pt x="2946" y="6594"/>
                    <a:pt x="2013" y="7600"/>
                    <a:pt x="2558" y="7757"/>
                  </a:cubicBezTo>
                  <a:cubicBezTo>
                    <a:pt x="2593" y="7766"/>
                    <a:pt x="2630" y="7771"/>
                    <a:pt x="2667" y="7771"/>
                  </a:cubicBezTo>
                  <a:cubicBezTo>
                    <a:pt x="3212" y="7771"/>
                    <a:pt x="3910" y="6824"/>
                    <a:pt x="3910" y="6824"/>
                  </a:cubicBezTo>
                  <a:cubicBezTo>
                    <a:pt x="3910" y="6824"/>
                    <a:pt x="7548" y="5556"/>
                    <a:pt x="7590" y="5168"/>
                  </a:cubicBezTo>
                  <a:cubicBezTo>
                    <a:pt x="7621" y="4770"/>
                    <a:pt x="6216" y="1981"/>
                    <a:pt x="5095" y="765"/>
                  </a:cubicBezTo>
                  <a:cubicBezTo>
                    <a:pt x="4971" y="632"/>
                    <a:pt x="4781" y="586"/>
                    <a:pt x="4561" y="586"/>
                  </a:cubicBezTo>
                  <a:cubicBezTo>
                    <a:pt x="4058" y="586"/>
                    <a:pt x="3401" y="830"/>
                    <a:pt x="3042" y="830"/>
                  </a:cubicBezTo>
                  <a:cubicBezTo>
                    <a:pt x="3027" y="830"/>
                    <a:pt x="3012" y="829"/>
                    <a:pt x="2998" y="828"/>
                  </a:cubicBezTo>
                  <a:cubicBezTo>
                    <a:pt x="2747" y="807"/>
                    <a:pt x="2548" y="0"/>
                    <a:pt x="2548" y="0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099675" y="1040050"/>
              <a:ext cx="74975" cy="67175"/>
            </a:xfrm>
            <a:custGeom>
              <a:avLst/>
              <a:gdLst/>
              <a:ahLst/>
              <a:cxnLst/>
              <a:rect l="l" t="t" r="r" b="b"/>
              <a:pathLst>
                <a:path w="2999" h="2687" extrusionOk="0">
                  <a:moveTo>
                    <a:pt x="1279" y="1"/>
                  </a:moveTo>
                  <a:cubicBezTo>
                    <a:pt x="1153" y="724"/>
                    <a:pt x="409" y="1059"/>
                    <a:pt x="0" y="1217"/>
                  </a:cubicBezTo>
                  <a:cubicBezTo>
                    <a:pt x="0" y="1217"/>
                    <a:pt x="274" y="2686"/>
                    <a:pt x="1307" y="2686"/>
                  </a:cubicBezTo>
                  <a:cubicBezTo>
                    <a:pt x="1418" y="2686"/>
                    <a:pt x="1538" y="2669"/>
                    <a:pt x="1667" y="2632"/>
                  </a:cubicBezTo>
                  <a:cubicBezTo>
                    <a:pt x="2998" y="2233"/>
                    <a:pt x="2317" y="535"/>
                    <a:pt x="2317" y="535"/>
                  </a:cubicBezTo>
                  <a:lnTo>
                    <a:pt x="2317" y="535"/>
                  </a:lnTo>
                  <a:cubicBezTo>
                    <a:pt x="2317" y="535"/>
                    <a:pt x="2309" y="536"/>
                    <a:pt x="2295" y="536"/>
                  </a:cubicBezTo>
                  <a:cubicBezTo>
                    <a:pt x="2171" y="536"/>
                    <a:pt x="1534" y="510"/>
                    <a:pt x="1279" y="1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3109900" y="1113300"/>
              <a:ext cx="236875" cy="359250"/>
            </a:xfrm>
            <a:custGeom>
              <a:avLst/>
              <a:gdLst/>
              <a:ahLst/>
              <a:cxnLst/>
              <a:rect l="l" t="t" r="r" b="b"/>
              <a:pathLst>
                <a:path w="9475" h="14370" extrusionOk="0">
                  <a:moveTo>
                    <a:pt x="3060" y="0"/>
                  </a:moveTo>
                  <a:cubicBezTo>
                    <a:pt x="3026" y="0"/>
                    <a:pt x="2985" y="15"/>
                    <a:pt x="2935" y="58"/>
                  </a:cubicBezTo>
                  <a:cubicBezTo>
                    <a:pt x="3050" y="519"/>
                    <a:pt x="3271" y="1547"/>
                    <a:pt x="3271" y="1547"/>
                  </a:cubicBezTo>
                  <a:cubicBezTo>
                    <a:pt x="3271" y="1547"/>
                    <a:pt x="2055" y="1872"/>
                    <a:pt x="776" y="2312"/>
                  </a:cubicBezTo>
                  <a:cubicBezTo>
                    <a:pt x="556" y="1557"/>
                    <a:pt x="252" y="928"/>
                    <a:pt x="252" y="928"/>
                  </a:cubicBezTo>
                  <a:cubicBezTo>
                    <a:pt x="252" y="928"/>
                    <a:pt x="212" y="904"/>
                    <a:pt x="163" y="904"/>
                  </a:cubicBezTo>
                  <a:cubicBezTo>
                    <a:pt x="105" y="904"/>
                    <a:pt x="34" y="938"/>
                    <a:pt x="0" y="1085"/>
                  </a:cubicBezTo>
                  <a:cubicBezTo>
                    <a:pt x="0" y="1085"/>
                    <a:pt x="189" y="2092"/>
                    <a:pt x="241" y="2448"/>
                  </a:cubicBezTo>
                  <a:cubicBezTo>
                    <a:pt x="325" y="3088"/>
                    <a:pt x="1436" y="11295"/>
                    <a:pt x="2516" y="13591"/>
                  </a:cubicBezTo>
                  <a:cubicBezTo>
                    <a:pt x="2559" y="13973"/>
                    <a:pt x="2701" y="14369"/>
                    <a:pt x="2905" y="14369"/>
                  </a:cubicBezTo>
                  <a:cubicBezTo>
                    <a:pt x="2998" y="14369"/>
                    <a:pt x="3103" y="14287"/>
                    <a:pt x="3218" y="14083"/>
                  </a:cubicBezTo>
                  <a:cubicBezTo>
                    <a:pt x="3346" y="14156"/>
                    <a:pt x="3492" y="14187"/>
                    <a:pt x="3632" y="14187"/>
                  </a:cubicBezTo>
                  <a:cubicBezTo>
                    <a:pt x="3977" y="14187"/>
                    <a:pt x="4284" y="14002"/>
                    <a:pt x="4172" y="13800"/>
                  </a:cubicBezTo>
                  <a:lnTo>
                    <a:pt x="4172" y="13800"/>
                  </a:lnTo>
                  <a:cubicBezTo>
                    <a:pt x="4284" y="13859"/>
                    <a:pt x="4388" y="13884"/>
                    <a:pt x="4482" y="13884"/>
                  </a:cubicBezTo>
                  <a:cubicBezTo>
                    <a:pt x="4780" y="13884"/>
                    <a:pt x="4986" y="13636"/>
                    <a:pt x="5042" y="13381"/>
                  </a:cubicBezTo>
                  <a:cubicBezTo>
                    <a:pt x="5132" y="13567"/>
                    <a:pt x="5258" y="13641"/>
                    <a:pt x="5386" y="13641"/>
                  </a:cubicBezTo>
                  <a:cubicBezTo>
                    <a:pt x="5674" y="13641"/>
                    <a:pt x="5966" y="13266"/>
                    <a:pt x="5849" y="12983"/>
                  </a:cubicBezTo>
                  <a:lnTo>
                    <a:pt x="5849" y="12983"/>
                  </a:lnTo>
                  <a:cubicBezTo>
                    <a:pt x="5966" y="13058"/>
                    <a:pt x="6111" y="13094"/>
                    <a:pt x="6250" y="13094"/>
                  </a:cubicBezTo>
                  <a:cubicBezTo>
                    <a:pt x="6559" y="13094"/>
                    <a:pt x="6842" y="12914"/>
                    <a:pt x="6740" y="12574"/>
                  </a:cubicBezTo>
                  <a:lnTo>
                    <a:pt x="6740" y="12574"/>
                  </a:lnTo>
                  <a:cubicBezTo>
                    <a:pt x="6894" y="12704"/>
                    <a:pt x="7053" y="12759"/>
                    <a:pt x="7197" y="12759"/>
                  </a:cubicBezTo>
                  <a:cubicBezTo>
                    <a:pt x="7494" y="12759"/>
                    <a:pt x="7726" y="12522"/>
                    <a:pt x="7705" y="12218"/>
                  </a:cubicBezTo>
                  <a:lnTo>
                    <a:pt x="7705" y="12218"/>
                  </a:lnTo>
                  <a:cubicBezTo>
                    <a:pt x="7817" y="12338"/>
                    <a:pt x="7935" y="12386"/>
                    <a:pt x="8049" y="12386"/>
                  </a:cubicBezTo>
                  <a:cubicBezTo>
                    <a:pt x="8394" y="12386"/>
                    <a:pt x="8698" y="11948"/>
                    <a:pt x="8659" y="11735"/>
                  </a:cubicBezTo>
                  <a:lnTo>
                    <a:pt x="8659" y="11735"/>
                  </a:lnTo>
                  <a:cubicBezTo>
                    <a:pt x="8744" y="11814"/>
                    <a:pt x="8836" y="11848"/>
                    <a:pt x="8924" y="11848"/>
                  </a:cubicBezTo>
                  <a:cubicBezTo>
                    <a:pt x="9224" y="11848"/>
                    <a:pt x="9475" y="11457"/>
                    <a:pt x="9256" y="11117"/>
                  </a:cubicBezTo>
                  <a:cubicBezTo>
                    <a:pt x="8973" y="10677"/>
                    <a:pt x="4822" y="4534"/>
                    <a:pt x="3826" y="1683"/>
                  </a:cubicBezTo>
                  <a:cubicBezTo>
                    <a:pt x="3438" y="551"/>
                    <a:pt x="3166" y="69"/>
                    <a:pt x="3166" y="69"/>
                  </a:cubicBezTo>
                  <a:cubicBezTo>
                    <a:pt x="3166" y="69"/>
                    <a:pt x="3132" y="0"/>
                    <a:pt x="3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3145800" y="1215625"/>
              <a:ext cx="104325" cy="70450"/>
            </a:xfrm>
            <a:custGeom>
              <a:avLst/>
              <a:gdLst/>
              <a:ahLst/>
              <a:cxnLst/>
              <a:rect l="l" t="t" r="r" b="b"/>
              <a:pathLst>
                <a:path w="4173" h="2818" extrusionOk="0">
                  <a:moveTo>
                    <a:pt x="3659" y="1"/>
                  </a:moveTo>
                  <a:lnTo>
                    <a:pt x="1153" y="1489"/>
                  </a:lnTo>
                  <a:cubicBezTo>
                    <a:pt x="1153" y="1489"/>
                    <a:pt x="524" y="1594"/>
                    <a:pt x="493" y="1730"/>
                  </a:cubicBezTo>
                  <a:cubicBezTo>
                    <a:pt x="475" y="1795"/>
                    <a:pt x="542" y="1813"/>
                    <a:pt x="625" y="1813"/>
                  </a:cubicBezTo>
                  <a:cubicBezTo>
                    <a:pt x="730" y="1813"/>
                    <a:pt x="860" y="1783"/>
                    <a:pt x="860" y="1783"/>
                  </a:cubicBezTo>
                  <a:lnTo>
                    <a:pt x="860" y="1783"/>
                  </a:lnTo>
                  <a:cubicBezTo>
                    <a:pt x="860" y="1783"/>
                    <a:pt x="0" y="2485"/>
                    <a:pt x="252" y="2726"/>
                  </a:cubicBezTo>
                  <a:cubicBezTo>
                    <a:pt x="316" y="2787"/>
                    <a:pt x="392" y="2818"/>
                    <a:pt x="479" y="2818"/>
                  </a:cubicBezTo>
                  <a:cubicBezTo>
                    <a:pt x="720" y="2818"/>
                    <a:pt x="1040" y="2586"/>
                    <a:pt x="1394" y="2139"/>
                  </a:cubicBezTo>
                  <a:cubicBezTo>
                    <a:pt x="1824" y="1971"/>
                    <a:pt x="4172" y="1049"/>
                    <a:pt x="4172" y="1049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3199250" y="1292425"/>
              <a:ext cx="74450" cy="152800"/>
            </a:xfrm>
            <a:custGeom>
              <a:avLst/>
              <a:gdLst/>
              <a:ahLst/>
              <a:cxnLst/>
              <a:rect l="l" t="t" r="r" b="b"/>
              <a:pathLst>
                <a:path w="2978" h="6112" extrusionOk="0">
                  <a:moveTo>
                    <a:pt x="2223" y="0"/>
                  </a:moveTo>
                  <a:cubicBezTo>
                    <a:pt x="2223" y="0"/>
                    <a:pt x="2558" y="2600"/>
                    <a:pt x="1877" y="3795"/>
                  </a:cubicBezTo>
                  <a:cubicBezTo>
                    <a:pt x="1185" y="4990"/>
                    <a:pt x="1" y="6111"/>
                    <a:pt x="1" y="6111"/>
                  </a:cubicBezTo>
                  <a:cubicBezTo>
                    <a:pt x="1" y="6111"/>
                    <a:pt x="1437" y="5168"/>
                    <a:pt x="2202" y="4298"/>
                  </a:cubicBezTo>
                  <a:cubicBezTo>
                    <a:pt x="2978" y="3428"/>
                    <a:pt x="2600" y="1268"/>
                    <a:pt x="2223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3109375" y="1070200"/>
              <a:ext cx="17825" cy="10225"/>
            </a:xfrm>
            <a:custGeom>
              <a:avLst/>
              <a:gdLst/>
              <a:ahLst/>
              <a:cxnLst/>
              <a:rect l="l" t="t" r="r" b="b"/>
              <a:pathLst>
                <a:path w="713" h="409" extrusionOk="0">
                  <a:moveTo>
                    <a:pt x="42" y="315"/>
                  </a:moveTo>
                  <a:cubicBezTo>
                    <a:pt x="136" y="398"/>
                    <a:pt x="283" y="409"/>
                    <a:pt x="409" y="377"/>
                  </a:cubicBezTo>
                  <a:cubicBezTo>
                    <a:pt x="545" y="346"/>
                    <a:pt x="661" y="252"/>
                    <a:pt x="702" y="115"/>
                  </a:cubicBezTo>
                  <a:cubicBezTo>
                    <a:pt x="713" y="73"/>
                    <a:pt x="681" y="21"/>
                    <a:pt x="640" y="11"/>
                  </a:cubicBezTo>
                  <a:cubicBezTo>
                    <a:pt x="587" y="0"/>
                    <a:pt x="545" y="21"/>
                    <a:pt x="535" y="73"/>
                  </a:cubicBezTo>
                  <a:cubicBezTo>
                    <a:pt x="524" y="73"/>
                    <a:pt x="524" y="84"/>
                    <a:pt x="524" y="94"/>
                  </a:cubicBezTo>
                  <a:cubicBezTo>
                    <a:pt x="524" y="94"/>
                    <a:pt x="524" y="94"/>
                    <a:pt x="524" y="84"/>
                  </a:cubicBezTo>
                  <a:cubicBezTo>
                    <a:pt x="524" y="84"/>
                    <a:pt x="524" y="94"/>
                    <a:pt x="524" y="94"/>
                  </a:cubicBezTo>
                  <a:cubicBezTo>
                    <a:pt x="514" y="105"/>
                    <a:pt x="514" y="115"/>
                    <a:pt x="503" y="126"/>
                  </a:cubicBezTo>
                  <a:cubicBezTo>
                    <a:pt x="493" y="147"/>
                    <a:pt x="514" y="115"/>
                    <a:pt x="503" y="126"/>
                  </a:cubicBezTo>
                  <a:cubicBezTo>
                    <a:pt x="493" y="136"/>
                    <a:pt x="493" y="136"/>
                    <a:pt x="493" y="136"/>
                  </a:cubicBezTo>
                  <a:cubicBezTo>
                    <a:pt x="482" y="147"/>
                    <a:pt x="472" y="157"/>
                    <a:pt x="461" y="168"/>
                  </a:cubicBezTo>
                  <a:cubicBezTo>
                    <a:pt x="451" y="178"/>
                    <a:pt x="482" y="157"/>
                    <a:pt x="461" y="168"/>
                  </a:cubicBezTo>
                  <a:cubicBezTo>
                    <a:pt x="451" y="168"/>
                    <a:pt x="451" y="178"/>
                    <a:pt x="440" y="178"/>
                  </a:cubicBezTo>
                  <a:cubicBezTo>
                    <a:pt x="440" y="178"/>
                    <a:pt x="430" y="189"/>
                    <a:pt x="419" y="189"/>
                  </a:cubicBezTo>
                  <a:cubicBezTo>
                    <a:pt x="409" y="199"/>
                    <a:pt x="409" y="199"/>
                    <a:pt x="409" y="199"/>
                  </a:cubicBezTo>
                  <a:cubicBezTo>
                    <a:pt x="398" y="199"/>
                    <a:pt x="398" y="199"/>
                    <a:pt x="409" y="199"/>
                  </a:cubicBezTo>
                  <a:cubicBezTo>
                    <a:pt x="409" y="199"/>
                    <a:pt x="398" y="199"/>
                    <a:pt x="398" y="199"/>
                  </a:cubicBezTo>
                  <a:cubicBezTo>
                    <a:pt x="388" y="210"/>
                    <a:pt x="367" y="210"/>
                    <a:pt x="357" y="210"/>
                  </a:cubicBezTo>
                  <a:cubicBezTo>
                    <a:pt x="346" y="220"/>
                    <a:pt x="336" y="220"/>
                    <a:pt x="325" y="220"/>
                  </a:cubicBezTo>
                  <a:cubicBezTo>
                    <a:pt x="304" y="220"/>
                    <a:pt x="346" y="220"/>
                    <a:pt x="325" y="220"/>
                  </a:cubicBezTo>
                  <a:cubicBezTo>
                    <a:pt x="315" y="220"/>
                    <a:pt x="315" y="220"/>
                    <a:pt x="304" y="220"/>
                  </a:cubicBezTo>
                  <a:cubicBezTo>
                    <a:pt x="294" y="220"/>
                    <a:pt x="283" y="220"/>
                    <a:pt x="273" y="220"/>
                  </a:cubicBezTo>
                  <a:cubicBezTo>
                    <a:pt x="262" y="220"/>
                    <a:pt x="262" y="220"/>
                    <a:pt x="252" y="220"/>
                  </a:cubicBezTo>
                  <a:cubicBezTo>
                    <a:pt x="252" y="220"/>
                    <a:pt x="231" y="220"/>
                    <a:pt x="241" y="220"/>
                  </a:cubicBezTo>
                  <a:cubicBezTo>
                    <a:pt x="262" y="220"/>
                    <a:pt x="241" y="220"/>
                    <a:pt x="231" y="220"/>
                  </a:cubicBezTo>
                  <a:cubicBezTo>
                    <a:pt x="231" y="220"/>
                    <a:pt x="220" y="220"/>
                    <a:pt x="220" y="220"/>
                  </a:cubicBezTo>
                  <a:cubicBezTo>
                    <a:pt x="210" y="210"/>
                    <a:pt x="199" y="210"/>
                    <a:pt x="189" y="210"/>
                  </a:cubicBezTo>
                  <a:cubicBezTo>
                    <a:pt x="178" y="199"/>
                    <a:pt x="189" y="210"/>
                    <a:pt x="199" y="210"/>
                  </a:cubicBezTo>
                  <a:cubicBezTo>
                    <a:pt x="199" y="210"/>
                    <a:pt x="189" y="210"/>
                    <a:pt x="189" y="210"/>
                  </a:cubicBezTo>
                  <a:cubicBezTo>
                    <a:pt x="189" y="199"/>
                    <a:pt x="178" y="199"/>
                    <a:pt x="178" y="199"/>
                  </a:cubicBezTo>
                  <a:cubicBezTo>
                    <a:pt x="168" y="199"/>
                    <a:pt x="168" y="189"/>
                    <a:pt x="168" y="189"/>
                  </a:cubicBezTo>
                  <a:cubicBezTo>
                    <a:pt x="147" y="189"/>
                    <a:pt x="178" y="210"/>
                    <a:pt x="168" y="189"/>
                  </a:cubicBezTo>
                  <a:cubicBezTo>
                    <a:pt x="126" y="157"/>
                    <a:pt x="74" y="157"/>
                    <a:pt x="42" y="189"/>
                  </a:cubicBezTo>
                  <a:cubicBezTo>
                    <a:pt x="11" y="220"/>
                    <a:pt x="0" y="283"/>
                    <a:pt x="42" y="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3136625" y="1060500"/>
              <a:ext cx="16525" cy="11300"/>
            </a:xfrm>
            <a:custGeom>
              <a:avLst/>
              <a:gdLst/>
              <a:ahLst/>
              <a:cxnLst/>
              <a:rect l="l" t="t" r="r" b="b"/>
              <a:pathLst>
                <a:path w="661" h="452" extrusionOk="0">
                  <a:moveTo>
                    <a:pt x="53" y="388"/>
                  </a:moveTo>
                  <a:cubicBezTo>
                    <a:pt x="168" y="441"/>
                    <a:pt x="294" y="451"/>
                    <a:pt x="409" y="399"/>
                  </a:cubicBezTo>
                  <a:cubicBezTo>
                    <a:pt x="524" y="346"/>
                    <a:pt x="598" y="241"/>
                    <a:pt x="640" y="126"/>
                  </a:cubicBezTo>
                  <a:cubicBezTo>
                    <a:pt x="661" y="84"/>
                    <a:pt x="629" y="32"/>
                    <a:pt x="577" y="21"/>
                  </a:cubicBezTo>
                  <a:cubicBezTo>
                    <a:pt x="535" y="0"/>
                    <a:pt x="493" y="32"/>
                    <a:pt x="472" y="74"/>
                  </a:cubicBezTo>
                  <a:cubicBezTo>
                    <a:pt x="472" y="84"/>
                    <a:pt x="472" y="95"/>
                    <a:pt x="472" y="95"/>
                  </a:cubicBezTo>
                  <a:cubicBezTo>
                    <a:pt x="462" y="116"/>
                    <a:pt x="472" y="84"/>
                    <a:pt x="462" y="95"/>
                  </a:cubicBezTo>
                  <a:cubicBezTo>
                    <a:pt x="462" y="105"/>
                    <a:pt x="451" y="116"/>
                    <a:pt x="451" y="126"/>
                  </a:cubicBezTo>
                  <a:cubicBezTo>
                    <a:pt x="441" y="137"/>
                    <a:pt x="441" y="147"/>
                    <a:pt x="430" y="158"/>
                  </a:cubicBezTo>
                  <a:cubicBezTo>
                    <a:pt x="420" y="178"/>
                    <a:pt x="441" y="147"/>
                    <a:pt x="430" y="158"/>
                  </a:cubicBezTo>
                  <a:lnTo>
                    <a:pt x="420" y="168"/>
                  </a:lnTo>
                  <a:cubicBezTo>
                    <a:pt x="409" y="178"/>
                    <a:pt x="409" y="189"/>
                    <a:pt x="399" y="199"/>
                  </a:cubicBezTo>
                  <a:cubicBezTo>
                    <a:pt x="388" y="199"/>
                    <a:pt x="388" y="199"/>
                    <a:pt x="388" y="210"/>
                  </a:cubicBezTo>
                  <a:cubicBezTo>
                    <a:pt x="367" y="220"/>
                    <a:pt x="399" y="199"/>
                    <a:pt x="378" y="210"/>
                  </a:cubicBezTo>
                  <a:cubicBezTo>
                    <a:pt x="367" y="220"/>
                    <a:pt x="346" y="231"/>
                    <a:pt x="325" y="241"/>
                  </a:cubicBezTo>
                  <a:cubicBezTo>
                    <a:pt x="315" y="252"/>
                    <a:pt x="336" y="241"/>
                    <a:pt x="325" y="241"/>
                  </a:cubicBezTo>
                  <a:cubicBezTo>
                    <a:pt x="325" y="241"/>
                    <a:pt x="315" y="241"/>
                    <a:pt x="315" y="252"/>
                  </a:cubicBezTo>
                  <a:cubicBezTo>
                    <a:pt x="304" y="252"/>
                    <a:pt x="294" y="252"/>
                    <a:pt x="283" y="252"/>
                  </a:cubicBezTo>
                  <a:cubicBezTo>
                    <a:pt x="283" y="252"/>
                    <a:pt x="273" y="262"/>
                    <a:pt x="262" y="262"/>
                  </a:cubicBezTo>
                  <a:cubicBezTo>
                    <a:pt x="252" y="262"/>
                    <a:pt x="283" y="262"/>
                    <a:pt x="273" y="262"/>
                  </a:cubicBezTo>
                  <a:cubicBezTo>
                    <a:pt x="262" y="262"/>
                    <a:pt x="252" y="262"/>
                    <a:pt x="241" y="262"/>
                  </a:cubicBezTo>
                  <a:cubicBezTo>
                    <a:pt x="231" y="262"/>
                    <a:pt x="210" y="252"/>
                    <a:pt x="210" y="262"/>
                  </a:cubicBezTo>
                  <a:cubicBezTo>
                    <a:pt x="210" y="252"/>
                    <a:pt x="231" y="262"/>
                    <a:pt x="210" y="262"/>
                  </a:cubicBezTo>
                  <a:cubicBezTo>
                    <a:pt x="199" y="262"/>
                    <a:pt x="199" y="252"/>
                    <a:pt x="189" y="252"/>
                  </a:cubicBezTo>
                  <a:cubicBezTo>
                    <a:pt x="179" y="252"/>
                    <a:pt x="168" y="252"/>
                    <a:pt x="158" y="241"/>
                  </a:cubicBezTo>
                  <a:cubicBezTo>
                    <a:pt x="158" y="241"/>
                    <a:pt x="137" y="241"/>
                    <a:pt x="158" y="241"/>
                  </a:cubicBezTo>
                  <a:cubicBezTo>
                    <a:pt x="158" y="241"/>
                    <a:pt x="147" y="241"/>
                    <a:pt x="137" y="241"/>
                  </a:cubicBezTo>
                  <a:cubicBezTo>
                    <a:pt x="105" y="220"/>
                    <a:pt x="42" y="220"/>
                    <a:pt x="21" y="273"/>
                  </a:cubicBezTo>
                  <a:cubicBezTo>
                    <a:pt x="0" y="304"/>
                    <a:pt x="11" y="367"/>
                    <a:pt x="53" y="3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3131125" y="1076225"/>
              <a:ext cx="7625" cy="12325"/>
            </a:xfrm>
            <a:custGeom>
              <a:avLst/>
              <a:gdLst/>
              <a:ahLst/>
              <a:cxnLst/>
              <a:rect l="l" t="t" r="r" b="b"/>
              <a:pathLst>
                <a:path w="305" h="493" extrusionOk="0">
                  <a:moveTo>
                    <a:pt x="273" y="210"/>
                  </a:moveTo>
                  <a:cubicBezTo>
                    <a:pt x="304" y="336"/>
                    <a:pt x="283" y="451"/>
                    <a:pt x="220" y="472"/>
                  </a:cubicBezTo>
                  <a:cubicBezTo>
                    <a:pt x="157" y="493"/>
                    <a:pt x="74" y="409"/>
                    <a:pt x="42" y="283"/>
                  </a:cubicBezTo>
                  <a:cubicBezTo>
                    <a:pt x="0" y="157"/>
                    <a:pt x="21" y="32"/>
                    <a:pt x="84" y="11"/>
                  </a:cubicBezTo>
                  <a:cubicBezTo>
                    <a:pt x="147" y="0"/>
                    <a:pt x="231" y="84"/>
                    <a:pt x="273" y="2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3099675" y="1034025"/>
              <a:ext cx="42200" cy="36725"/>
            </a:xfrm>
            <a:custGeom>
              <a:avLst/>
              <a:gdLst/>
              <a:ahLst/>
              <a:cxnLst/>
              <a:rect l="l" t="t" r="r" b="b"/>
              <a:pathLst>
                <a:path w="1688" h="1469" extrusionOk="0">
                  <a:moveTo>
                    <a:pt x="1332" y="1"/>
                  </a:moveTo>
                  <a:cubicBezTo>
                    <a:pt x="1332" y="1"/>
                    <a:pt x="1688" y="441"/>
                    <a:pt x="1405" y="944"/>
                  </a:cubicBezTo>
                  <a:cubicBezTo>
                    <a:pt x="1405" y="944"/>
                    <a:pt x="1153" y="1070"/>
                    <a:pt x="870" y="1122"/>
                  </a:cubicBezTo>
                  <a:lnTo>
                    <a:pt x="807" y="1007"/>
                  </a:lnTo>
                  <a:lnTo>
                    <a:pt x="713" y="1175"/>
                  </a:lnTo>
                  <a:cubicBezTo>
                    <a:pt x="713" y="1175"/>
                    <a:pt x="273" y="1468"/>
                    <a:pt x="0" y="1458"/>
                  </a:cubicBezTo>
                  <a:cubicBezTo>
                    <a:pt x="315" y="986"/>
                    <a:pt x="975" y="84"/>
                    <a:pt x="1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B97BEF-9F89-4572-82D8-70F503B1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83" y="401490"/>
            <a:ext cx="3646220" cy="3983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59514" cy="576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- User interface</a:t>
            </a:r>
          </a:p>
        </p:txBody>
      </p:sp>
      <p:graphicFrame>
        <p:nvGraphicFramePr>
          <p:cNvPr id="9" name="Google Shape;1321;p38">
            <a:extLst>
              <a:ext uri="{FF2B5EF4-FFF2-40B4-BE49-F238E27FC236}">
                <a16:creationId xmlns:a16="http://schemas.microsoft.com/office/drawing/2014/main" id="{15F9DB75-88D1-4002-B048-A54BCF1AF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210446"/>
              </p:ext>
            </p:extLst>
          </p:nvPr>
        </p:nvGraphicFramePr>
        <p:xfrm>
          <a:off x="6097449" y="1714500"/>
          <a:ext cx="1289515" cy="2826322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32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7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Google Shape;1321;p38">
            <a:extLst>
              <a:ext uri="{FF2B5EF4-FFF2-40B4-BE49-F238E27FC236}">
                <a16:creationId xmlns:a16="http://schemas.microsoft.com/office/drawing/2014/main" id="{1F1465F8-E34B-44FC-9005-ACEA468CE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281228"/>
              </p:ext>
            </p:extLst>
          </p:nvPr>
        </p:nvGraphicFramePr>
        <p:xfrm>
          <a:off x="7689275" y="1714500"/>
          <a:ext cx="1280095" cy="2826329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28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0A3951-176C-4CAD-A1C1-21D66655EEE6}"/>
              </a:ext>
            </a:extLst>
          </p:cNvPr>
          <p:cNvSpPr txBox="1"/>
          <p:nvPr/>
        </p:nvSpPr>
        <p:spPr>
          <a:xfrm>
            <a:off x="592284" y="1319645"/>
            <a:ext cx="5652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360">
              <a:spcAft>
                <a:spcPts val="546"/>
              </a:spcAft>
            </a:pPr>
            <a:r>
              <a: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II : Navigate to a Guided Mindfulness Exercise</a:t>
            </a:r>
            <a:endParaRPr lang="en-US" sz="21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97F6AB-63A6-494F-B4AD-ACC09C91A05F}"/>
              </a:ext>
            </a:extLst>
          </p:cNvPr>
          <p:cNvSpPr txBox="1">
            <a:spLocks/>
          </p:cNvSpPr>
          <p:nvPr/>
        </p:nvSpPr>
        <p:spPr>
          <a:xfrm>
            <a:off x="820884" y="2042037"/>
            <a:ext cx="5091544" cy="2498786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Users can access mindfulness exercises by clicking on the "Mindfulness exercises" button on the home screen.</a:t>
            </a:r>
          </a:p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They are offered to choose from a list of mindfulness exercises.</a:t>
            </a:r>
          </a:p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Users then follow a guided exercise, complete with detailed steps and related video content to enhance their mindfulness practice.</a:t>
            </a:r>
          </a:p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Upon completion, users have a smooth transition within the app to go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F165-2DFF-4A6D-A305-7657198F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10" y="1707325"/>
            <a:ext cx="1698874" cy="3168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2B1B4-096C-4337-963E-915D877C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141" y="1714501"/>
            <a:ext cx="1585431" cy="31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7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59514" cy="576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- User interface</a:t>
            </a:r>
          </a:p>
        </p:txBody>
      </p:sp>
      <p:graphicFrame>
        <p:nvGraphicFramePr>
          <p:cNvPr id="9" name="Google Shape;1321;p38">
            <a:extLst>
              <a:ext uri="{FF2B5EF4-FFF2-40B4-BE49-F238E27FC236}">
                <a16:creationId xmlns:a16="http://schemas.microsoft.com/office/drawing/2014/main" id="{15F9DB75-88D1-4002-B048-A54BCF1AF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9792"/>
              </p:ext>
            </p:extLst>
          </p:nvPr>
        </p:nvGraphicFramePr>
        <p:xfrm>
          <a:off x="5869173" y="1714500"/>
          <a:ext cx="1517793" cy="2826322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37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Google Shape;1321;p38">
            <a:extLst>
              <a:ext uri="{FF2B5EF4-FFF2-40B4-BE49-F238E27FC236}">
                <a16:creationId xmlns:a16="http://schemas.microsoft.com/office/drawing/2014/main" id="{1F1465F8-E34B-44FC-9005-ACEA468CE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099612"/>
              </p:ext>
            </p:extLst>
          </p:nvPr>
        </p:nvGraphicFramePr>
        <p:xfrm>
          <a:off x="7689275" y="1714500"/>
          <a:ext cx="1280095" cy="2826329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28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9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0A3951-176C-4CAD-A1C1-21D66655EEE6}"/>
              </a:ext>
            </a:extLst>
          </p:cNvPr>
          <p:cNvSpPr txBox="1"/>
          <p:nvPr/>
        </p:nvSpPr>
        <p:spPr>
          <a:xfrm>
            <a:off x="592284" y="1319645"/>
            <a:ext cx="5652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360">
              <a:spcAft>
                <a:spcPts val="546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III : </a:t>
            </a:r>
            <a:r>
              <a:rPr lang="en-US" sz="1600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Navigate to a Guided Stress Reduction Technique</a:t>
            </a:r>
            <a:endParaRPr lang="en-US" sz="16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97F6AB-63A6-494F-B4AD-ACC09C91A05F}"/>
              </a:ext>
            </a:extLst>
          </p:cNvPr>
          <p:cNvSpPr txBox="1">
            <a:spLocks/>
          </p:cNvSpPr>
          <p:nvPr/>
        </p:nvSpPr>
        <p:spPr>
          <a:xfrm>
            <a:off x="592284" y="1808019"/>
            <a:ext cx="4998025" cy="273280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defTabSz="704088">
              <a:lnSpc>
                <a:spcPct val="150000"/>
              </a:lnSpc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Users can initiate a journey to reduce stress by clicking on the "Stress Reduction Techniques" button on the home screen.</a:t>
            </a:r>
          </a:p>
          <a:p>
            <a:pPr marL="285750" indent="-285750" defTabSz="704088">
              <a:lnSpc>
                <a:spcPct val="150000"/>
              </a:lnSpc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Users have the freedom to select a stress reduction technique of their choice.</a:t>
            </a:r>
          </a:p>
          <a:p>
            <a:pPr marL="285750" indent="-285750" defTabSz="704088">
              <a:lnSpc>
                <a:spcPct val="150000"/>
              </a:lnSpc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They then follow a guided technique, with clear steps to improve emotional resilience and reduce anxiety.</a:t>
            </a:r>
          </a:p>
          <a:p>
            <a:pPr marL="285750" indent="-285750" defTabSz="704088">
              <a:lnSpc>
                <a:spcPct val="150000"/>
              </a:lnSpc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After completing the exercise, users can easily return to the techniques screen or the home screen, allowing them to tailor their stress reduction experience within Chillout Oasis.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10598-ED51-4C9B-AFE7-55D487FE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72" y="1665927"/>
            <a:ext cx="1517794" cy="3016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3A48C-19C3-4E74-81A9-5C8BC531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779" y="1658200"/>
            <a:ext cx="1517794" cy="3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2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3937B-4DAC-4979-AD06-B5656AA3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IN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BA9612B-6164-47C1-A737-6F105A295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111656"/>
              </p:ext>
            </p:extLst>
          </p:nvPr>
        </p:nvGraphicFramePr>
        <p:xfrm>
          <a:off x="488373" y="1017725"/>
          <a:ext cx="8572499" cy="3680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3937B-4DAC-4979-AD06-B5656AA3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sz="3000" dirty="0">
                <a:ea typeface="+mj-lt"/>
                <a:cs typeface="+mj-lt"/>
              </a:rPr>
              <a:t>YouTube link to video presentation:</a:t>
            </a:r>
            <a:endParaRPr lang="en-US" sz="3000" dirty="0"/>
          </a:p>
        </p:txBody>
      </p:sp>
      <p:grpSp>
        <p:nvGrpSpPr>
          <p:cNvPr id="4" name="Google Shape;1590;p45">
            <a:extLst>
              <a:ext uri="{FF2B5EF4-FFF2-40B4-BE49-F238E27FC236}">
                <a16:creationId xmlns:a16="http://schemas.microsoft.com/office/drawing/2014/main" id="{59F748DB-4215-4B00-BFC4-588FECF8DCB4}"/>
              </a:ext>
            </a:extLst>
          </p:cNvPr>
          <p:cNvGrpSpPr/>
          <p:nvPr/>
        </p:nvGrpSpPr>
        <p:grpSpPr>
          <a:xfrm>
            <a:off x="1006431" y="1662545"/>
            <a:ext cx="387681" cy="272572"/>
            <a:chOff x="3386036" y="1746339"/>
            <a:chExt cx="397907" cy="279762"/>
          </a:xfrm>
        </p:grpSpPr>
        <p:sp>
          <p:nvSpPr>
            <p:cNvPr id="6" name="Google Shape;1591;p45">
              <a:extLst>
                <a:ext uri="{FF2B5EF4-FFF2-40B4-BE49-F238E27FC236}">
                  <a16:creationId xmlns:a16="http://schemas.microsoft.com/office/drawing/2014/main" id="{6D696649-D2BC-4119-91A0-2696D8E2B6BC}"/>
                </a:ext>
              </a:extLst>
            </p:cNvPr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92;p45">
              <a:extLst>
                <a:ext uri="{FF2B5EF4-FFF2-40B4-BE49-F238E27FC236}">
                  <a16:creationId xmlns:a16="http://schemas.microsoft.com/office/drawing/2014/main" id="{57522276-E7F2-4B85-A9E1-683813C02474}"/>
                </a:ext>
              </a:extLst>
            </p:cNvPr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70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0"/>
          <p:cNvSpPr txBox="1"/>
          <p:nvPr/>
        </p:nvSpPr>
        <p:spPr>
          <a:xfrm>
            <a:off x="723450" y="592282"/>
            <a:ext cx="7697100" cy="34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052" name="Google Shape;2052;p50"/>
          <p:cNvSpPr txBox="1">
            <a:spLocks noGrp="1"/>
          </p:cNvSpPr>
          <p:nvPr>
            <p:ph type="title"/>
          </p:nvPr>
        </p:nvSpPr>
        <p:spPr>
          <a:xfrm>
            <a:off x="723450" y="4333009"/>
            <a:ext cx="7697100" cy="716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pc="800" dirty="0"/>
              <a:t>Kanban board</a:t>
            </a:r>
            <a:endParaRPr lang="en-IN" b="1" dirty="0">
              <a:solidFill>
                <a:schemeClr val="tx2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219E9A-9218-49AA-84E9-A2B9470F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50" y="343589"/>
            <a:ext cx="5955699" cy="4036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6A59-CFE9-43E6-8F8B-F8A92EBD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54" y="343589"/>
            <a:ext cx="935181" cy="342211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9F6E3423-0CEE-4B12-AA9F-410CA893EABE}"/>
              </a:ext>
            </a:extLst>
          </p:cNvPr>
          <p:cNvSpPr txBox="1">
            <a:spLocks/>
          </p:cNvSpPr>
          <p:nvPr/>
        </p:nvSpPr>
        <p:spPr>
          <a:xfrm>
            <a:off x="2680854" y="343589"/>
            <a:ext cx="935181" cy="34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Calm Corner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0"/>
          <p:cNvSpPr txBox="1"/>
          <p:nvPr/>
        </p:nvSpPr>
        <p:spPr>
          <a:xfrm>
            <a:off x="723450" y="592282"/>
            <a:ext cx="7697100" cy="34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052" name="Google Shape;2052;p50"/>
          <p:cNvSpPr txBox="1">
            <a:spLocks noGrp="1"/>
          </p:cNvSpPr>
          <p:nvPr>
            <p:ph type="title"/>
          </p:nvPr>
        </p:nvSpPr>
        <p:spPr>
          <a:xfrm>
            <a:off x="723450" y="4010891"/>
            <a:ext cx="7697100" cy="93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800" dirty="0">
                <a:solidFill>
                  <a:schemeClr val="tx2"/>
                </a:solidFill>
              </a:rPr>
              <a:t>Code snippets- 1</a:t>
            </a:r>
            <a:br>
              <a:rPr lang="en-US" sz="2400" spc="800" dirty="0">
                <a:solidFill>
                  <a:schemeClr val="tx2"/>
                </a:solidFill>
              </a:rPr>
            </a:br>
            <a:r>
              <a:rPr lang="en-US" sz="2400" spc="800" dirty="0">
                <a:solidFill>
                  <a:schemeClr val="tx2"/>
                </a:solidFill>
              </a:rPr>
              <a:t>transition/animations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E0FBE-7BC9-4A0D-B82B-CA2D7E88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56" y="94828"/>
            <a:ext cx="4594423" cy="39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9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0"/>
          <p:cNvSpPr txBox="1"/>
          <p:nvPr/>
        </p:nvSpPr>
        <p:spPr>
          <a:xfrm>
            <a:off x="723450" y="592282"/>
            <a:ext cx="7697100" cy="34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052" name="Google Shape;2052;p50"/>
          <p:cNvSpPr txBox="1">
            <a:spLocks noGrp="1"/>
          </p:cNvSpPr>
          <p:nvPr>
            <p:ph type="title"/>
          </p:nvPr>
        </p:nvSpPr>
        <p:spPr>
          <a:xfrm>
            <a:off x="723450" y="4010891"/>
            <a:ext cx="7697100" cy="93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800" dirty="0">
                <a:solidFill>
                  <a:schemeClr val="tx2"/>
                </a:solidFill>
              </a:rPr>
              <a:t>Code snippets- 2</a:t>
            </a:r>
            <a:br>
              <a:rPr lang="en-US" sz="2400" spc="800" dirty="0">
                <a:solidFill>
                  <a:schemeClr val="tx2"/>
                </a:solidFill>
              </a:rPr>
            </a:br>
            <a:r>
              <a:rPr lang="en-US" sz="2400" spc="800" dirty="0">
                <a:solidFill>
                  <a:schemeClr val="tx2"/>
                </a:solidFill>
              </a:rPr>
              <a:t>transition/animations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8B4A5-48B9-4CE7-8238-343A9229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1" y="56024"/>
            <a:ext cx="4219786" cy="3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0"/>
          <p:cNvSpPr txBox="1"/>
          <p:nvPr/>
        </p:nvSpPr>
        <p:spPr>
          <a:xfrm>
            <a:off x="723450" y="592282"/>
            <a:ext cx="7697100" cy="34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052" name="Google Shape;2052;p50"/>
          <p:cNvSpPr txBox="1">
            <a:spLocks noGrp="1"/>
          </p:cNvSpPr>
          <p:nvPr>
            <p:ph type="title"/>
          </p:nvPr>
        </p:nvSpPr>
        <p:spPr>
          <a:xfrm>
            <a:off x="723450" y="4010891"/>
            <a:ext cx="7697100" cy="93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800" dirty="0">
                <a:solidFill>
                  <a:schemeClr val="tx2"/>
                </a:solidFill>
              </a:rPr>
              <a:t>Code snippets- 3</a:t>
            </a:r>
            <a:br>
              <a:rPr lang="en-US" sz="2400" spc="800" dirty="0">
                <a:solidFill>
                  <a:schemeClr val="tx2"/>
                </a:solidFill>
              </a:rPr>
            </a:br>
            <a:r>
              <a:rPr lang="en-US" sz="2400" spc="800" dirty="0">
                <a:solidFill>
                  <a:schemeClr val="tx2"/>
                </a:solidFill>
              </a:rPr>
              <a:t>transition/animations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32252-1BCB-4BC2-B363-F262F1FD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97" y="67734"/>
            <a:ext cx="4593743" cy="39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7;p45">
            <a:extLst>
              <a:ext uri="{FF2B5EF4-FFF2-40B4-BE49-F238E27FC236}">
                <a16:creationId xmlns:a16="http://schemas.microsoft.com/office/drawing/2014/main" id="{7DD8B3A6-4340-4395-9D55-466D239E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891" y="1496290"/>
            <a:ext cx="2820528" cy="1309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Thanks!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02936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Outline</a:t>
            </a:r>
            <a:endParaRPr dirty="0"/>
          </a:p>
        </p:txBody>
      </p:sp>
      <p:sp>
        <p:nvSpPr>
          <p:cNvPr id="500" name="Google Shape;500;p28"/>
          <p:cNvSpPr txBox="1">
            <a:spLocks noGrp="1"/>
          </p:cNvSpPr>
          <p:nvPr>
            <p:ph type="title" idx="2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title" idx="3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2" name="Google Shape;502;p28"/>
          <p:cNvSpPr txBox="1">
            <a:spLocks noGrp="1"/>
          </p:cNvSpPr>
          <p:nvPr>
            <p:ph type="title" idx="4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title" idx="5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title" idx="6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title" idx="7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Tech stack</a:t>
            </a:r>
            <a:endParaRPr dirty="0"/>
          </a:p>
        </p:txBody>
      </p:sp>
      <p:sp>
        <p:nvSpPr>
          <p:cNvPr id="509" name="Google Shape;509;p28"/>
          <p:cNvSpPr txBox="1">
            <a:spLocks noGrp="1"/>
          </p:cNvSpPr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Design</a:t>
            </a:r>
            <a:endParaRPr dirty="0"/>
          </a:p>
        </p:txBody>
      </p:sp>
      <p:sp>
        <p:nvSpPr>
          <p:cNvPr id="510" name="Google Shape;510;p28"/>
          <p:cNvSpPr txBox="1">
            <a:spLocks noGrp="1"/>
          </p:cNvSpPr>
          <p:nvPr>
            <p:ph type="subTitle" idx="14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11" name="Google Shape;511;p28"/>
          <p:cNvSpPr txBox="1">
            <a:spLocks noGrp="1"/>
          </p:cNvSpPr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statement</a:t>
            </a:r>
            <a:endParaRPr sz="3200" dirty="0"/>
          </a:p>
        </p:txBody>
      </p:sp>
      <p:graphicFrame>
        <p:nvGraphicFramePr>
          <p:cNvPr id="494" name="Google Shape;494;p27"/>
          <p:cNvGraphicFramePr/>
          <p:nvPr>
            <p:extLst>
              <p:ext uri="{D42A27DB-BD31-4B8C-83A1-F6EECF244321}">
                <p14:modId xmlns:p14="http://schemas.microsoft.com/office/powerpoint/2010/main" val="2684669958"/>
              </p:ext>
            </p:extLst>
          </p:nvPr>
        </p:nvGraphicFramePr>
        <p:xfrm>
          <a:off x="250029" y="1235869"/>
          <a:ext cx="8643941" cy="2743200"/>
        </p:xfrm>
        <a:graphic>
          <a:graphicData uri="http://schemas.openxmlformats.org/drawingml/2006/table">
            <a:tbl>
              <a:tblPr>
                <a:noFill/>
                <a:tableStyleId>{4CF6B947-3064-4D9D-900E-EA2232FFF800}</a:tableStyleId>
              </a:tblPr>
              <a:tblGrid>
                <a:gridCol w="441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6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 descr="Run">
            <a:extLst>
              <a:ext uri="{FF2B5EF4-FFF2-40B4-BE49-F238E27FC236}">
                <a16:creationId xmlns:a16="http://schemas.microsoft.com/office/drawing/2014/main" id="{A7CF47C2-1ADE-4946-A58A-75C531523BF2}"/>
              </a:ext>
            </a:extLst>
          </p:cNvPr>
          <p:cNvSpPr/>
          <p:nvPr/>
        </p:nvSpPr>
        <p:spPr>
          <a:xfrm>
            <a:off x="690622" y="1473808"/>
            <a:ext cx="1281280" cy="128128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685E2-5FCE-471B-A484-3E4DB955A696}"/>
              </a:ext>
            </a:extLst>
          </p:cNvPr>
          <p:cNvGrpSpPr/>
          <p:nvPr/>
        </p:nvGrpSpPr>
        <p:grpSpPr>
          <a:xfrm>
            <a:off x="-197211" y="3029052"/>
            <a:ext cx="2847290" cy="720000"/>
            <a:chOff x="319949" y="2254097"/>
            <a:chExt cx="2847290" cy="72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076F15-4DFF-4E63-8AE8-5B5F3B110C4E}"/>
                </a:ext>
              </a:extLst>
            </p:cNvPr>
            <p:cNvSpPr/>
            <p:nvPr/>
          </p:nvSpPr>
          <p:spPr>
            <a:xfrm>
              <a:off x="319949" y="2254097"/>
              <a:ext cx="284729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B109A3-30F3-49EF-8C6D-4264AC0F9A51}"/>
                </a:ext>
              </a:extLst>
            </p:cNvPr>
            <p:cNvSpPr txBox="1"/>
            <p:nvPr/>
          </p:nvSpPr>
          <p:spPr>
            <a:xfrm>
              <a:off x="1088659" y="2254097"/>
              <a:ext cx="207857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In today's fast-paced digital era, stress and anxiety are widespread issues</a:t>
              </a:r>
              <a:endParaRPr lang="en-US" sz="1200" kern="1200" dirty="0"/>
            </a:p>
          </p:txBody>
        </p:sp>
      </p:grpSp>
      <p:sp>
        <p:nvSpPr>
          <p:cNvPr id="10" name="Rectangle 9" descr="Doctor">
            <a:extLst>
              <a:ext uri="{FF2B5EF4-FFF2-40B4-BE49-F238E27FC236}">
                <a16:creationId xmlns:a16="http://schemas.microsoft.com/office/drawing/2014/main" id="{629E6209-E2B0-4128-9112-E9F8D45AC0FC}"/>
              </a:ext>
            </a:extLst>
          </p:cNvPr>
          <p:cNvSpPr/>
          <p:nvPr/>
        </p:nvSpPr>
        <p:spPr>
          <a:xfrm>
            <a:off x="4042087" y="1491821"/>
            <a:ext cx="1281280" cy="12812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131FD4-57F8-4FB1-949C-3F353C8EDB02}"/>
              </a:ext>
            </a:extLst>
          </p:cNvPr>
          <p:cNvGrpSpPr/>
          <p:nvPr/>
        </p:nvGrpSpPr>
        <p:grpSpPr>
          <a:xfrm>
            <a:off x="3148355" y="3029052"/>
            <a:ext cx="2847290" cy="720000"/>
            <a:chOff x="3665515" y="2254097"/>
            <a:chExt cx="284729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5473EC-4705-43FA-B109-8B170E39A7F7}"/>
                </a:ext>
              </a:extLst>
            </p:cNvPr>
            <p:cNvSpPr/>
            <p:nvPr/>
          </p:nvSpPr>
          <p:spPr>
            <a:xfrm>
              <a:off x="3665515" y="2254097"/>
              <a:ext cx="284729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1EB78-765A-4C1B-BB1F-247CCE124194}"/>
                </a:ext>
              </a:extLst>
            </p:cNvPr>
            <p:cNvSpPr txBox="1"/>
            <p:nvPr/>
          </p:nvSpPr>
          <p:spPr>
            <a:xfrm>
              <a:off x="4070851" y="2254097"/>
              <a:ext cx="238276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The demand for accessible, effective, and user-friendly stress reduction solutions is greater than ever.</a:t>
              </a:r>
              <a:endParaRPr lang="en-US" sz="1200" kern="1200" dirty="0"/>
            </a:p>
          </p:txBody>
        </p:sp>
      </p:grpSp>
      <p:sp>
        <p:nvSpPr>
          <p:cNvPr id="12" name="Rectangle 11" descr="Person with Idea">
            <a:extLst>
              <a:ext uri="{FF2B5EF4-FFF2-40B4-BE49-F238E27FC236}">
                <a16:creationId xmlns:a16="http://schemas.microsoft.com/office/drawing/2014/main" id="{B7502616-87E2-41A6-B1F3-237691B341AE}"/>
              </a:ext>
            </a:extLst>
          </p:cNvPr>
          <p:cNvSpPr/>
          <p:nvPr/>
        </p:nvSpPr>
        <p:spPr>
          <a:xfrm>
            <a:off x="7172098" y="1403490"/>
            <a:ext cx="1281280" cy="128128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325DDC-3AE0-4869-8C08-818EE7DB631B}"/>
              </a:ext>
            </a:extLst>
          </p:cNvPr>
          <p:cNvGrpSpPr/>
          <p:nvPr/>
        </p:nvGrpSpPr>
        <p:grpSpPr>
          <a:xfrm>
            <a:off x="6493921" y="3029052"/>
            <a:ext cx="2847290" cy="720000"/>
            <a:chOff x="7011081" y="2254097"/>
            <a:chExt cx="284729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2A02A6-C3BA-4F04-AD34-732651632CEA}"/>
                </a:ext>
              </a:extLst>
            </p:cNvPr>
            <p:cNvSpPr/>
            <p:nvPr/>
          </p:nvSpPr>
          <p:spPr>
            <a:xfrm>
              <a:off x="7011081" y="2254097"/>
              <a:ext cx="284729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404C65-BA8D-427D-9384-50C30BE33069}"/>
                </a:ext>
              </a:extLst>
            </p:cNvPr>
            <p:cNvSpPr txBox="1"/>
            <p:nvPr/>
          </p:nvSpPr>
          <p:spPr>
            <a:xfrm>
              <a:off x="7177733" y="2254097"/>
              <a:ext cx="2233397" cy="5999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Research indicates that mindfulness practices can greatly enhance mental well-being.</a:t>
              </a:r>
              <a:endParaRPr lang="en-US" sz="1200" kern="12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6305525" y="2958047"/>
            <a:ext cx="2628900" cy="2168333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6364375" y="2050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title"/>
          </p:nvPr>
        </p:nvSpPr>
        <p:spPr>
          <a:xfrm>
            <a:off x="713225" y="740425"/>
            <a:ext cx="3112200" cy="620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Solution</a:t>
            </a:r>
            <a:endParaRPr dirty="0"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713224" y="1361209"/>
            <a:ext cx="4149633" cy="3139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b="1" i="0" dirty="0">
                <a:effectLst/>
              </a:rPr>
              <a:t>Calm Corner</a:t>
            </a:r>
            <a:r>
              <a:rPr lang="en-US" sz="1200" b="0" i="0" dirty="0">
                <a:effectLst/>
              </a:rPr>
              <a:t>: is not just an app; it's a commitment to promoting mental well-being.</a:t>
            </a: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dirty="0"/>
              <a:t>It</a:t>
            </a:r>
            <a:r>
              <a:rPr lang="en-US" sz="1200" b="1" dirty="0"/>
              <a:t> </a:t>
            </a:r>
            <a:r>
              <a:rPr lang="en-US" sz="1200" dirty="0"/>
              <a:t>offers an escape for users to find solace reduce stress and promote their mental health at their fingertips.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It acts as a digital oasis in this modern world.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The app's cross-platform compatibility, beautiful user interfaces, and swift development make it accessible and visually stunning.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It's backed by a robust tech stack and a supportive Flutter community.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521" name="Google Shape;521;p2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5773025" y="519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9"/>
          <p:cNvGrpSpPr/>
          <p:nvPr/>
        </p:nvGrpSpPr>
        <p:grpSpPr>
          <a:xfrm>
            <a:off x="6419660" y="2639178"/>
            <a:ext cx="1004611" cy="1913055"/>
            <a:chOff x="3770550" y="633875"/>
            <a:chExt cx="808475" cy="1542750"/>
          </a:xfrm>
        </p:grpSpPr>
        <p:sp>
          <p:nvSpPr>
            <p:cNvPr id="524" name="Google Shape;524;p29"/>
            <p:cNvSpPr/>
            <p:nvPr/>
          </p:nvSpPr>
          <p:spPr>
            <a:xfrm>
              <a:off x="3770550" y="633875"/>
              <a:ext cx="808475" cy="1542750"/>
            </a:xfrm>
            <a:custGeom>
              <a:avLst/>
              <a:gdLst/>
              <a:ahLst/>
              <a:cxnLst/>
              <a:rect l="l" t="t" r="r" b="b"/>
              <a:pathLst>
                <a:path w="32339" h="61710" extrusionOk="0">
                  <a:moveTo>
                    <a:pt x="2191" y="0"/>
                  </a:moveTo>
                  <a:cubicBezTo>
                    <a:pt x="1269" y="650"/>
                    <a:pt x="0" y="1918"/>
                    <a:pt x="0" y="3480"/>
                  </a:cubicBezTo>
                  <a:lnTo>
                    <a:pt x="0" y="58879"/>
                  </a:lnTo>
                  <a:cubicBezTo>
                    <a:pt x="0" y="60441"/>
                    <a:pt x="1269" y="61710"/>
                    <a:pt x="2841" y="61710"/>
                  </a:cubicBezTo>
                  <a:lnTo>
                    <a:pt x="29508" y="61710"/>
                  </a:lnTo>
                  <a:cubicBezTo>
                    <a:pt x="31070" y="61710"/>
                    <a:pt x="32338" y="60441"/>
                    <a:pt x="32338" y="58879"/>
                  </a:cubicBezTo>
                  <a:lnTo>
                    <a:pt x="32338" y="3480"/>
                  </a:lnTo>
                  <a:cubicBezTo>
                    <a:pt x="32338" y="1918"/>
                    <a:pt x="31070" y="650"/>
                    <a:pt x="28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792550" y="691775"/>
              <a:ext cx="764450" cy="1443175"/>
            </a:xfrm>
            <a:custGeom>
              <a:avLst/>
              <a:gdLst/>
              <a:ahLst/>
              <a:cxnLst/>
              <a:rect l="l" t="t" r="r" b="b"/>
              <a:pathLst>
                <a:path w="30578" h="57727" extrusionOk="0">
                  <a:moveTo>
                    <a:pt x="2684" y="1"/>
                  </a:moveTo>
                  <a:cubicBezTo>
                    <a:pt x="1206" y="1"/>
                    <a:pt x="1" y="1196"/>
                    <a:pt x="1" y="2684"/>
                  </a:cubicBezTo>
                  <a:lnTo>
                    <a:pt x="1" y="55043"/>
                  </a:lnTo>
                  <a:cubicBezTo>
                    <a:pt x="1" y="56521"/>
                    <a:pt x="1206" y="57727"/>
                    <a:pt x="2684" y="57727"/>
                  </a:cubicBezTo>
                  <a:lnTo>
                    <a:pt x="27894" y="57727"/>
                  </a:lnTo>
                  <a:cubicBezTo>
                    <a:pt x="29383" y="57727"/>
                    <a:pt x="30578" y="56521"/>
                    <a:pt x="30578" y="55043"/>
                  </a:cubicBezTo>
                  <a:lnTo>
                    <a:pt x="30578" y="2684"/>
                  </a:lnTo>
                  <a:cubicBezTo>
                    <a:pt x="30578" y="1196"/>
                    <a:pt x="29383" y="1"/>
                    <a:pt x="27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4108850" y="717975"/>
              <a:ext cx="448150" cy="607225"/>
            </a:xfrm>
            <a:custGeom>
              <a:avLst/>
              <a:gdLst/>
              <a:ahLst/>
              <a:cxnLst/>
              <a:rect l="l" t="t" r="r" b="b"/>
              <a:pathLst>
                <a:path w="17926" h="24289" extrusionOk="0">
                  <a:moveTo>
                    <a:pt x="12140" y="1"/>
                  </a:moveTo>
                  <a:cubicBezTo>
                    <a:pt x="5431" y="1"/>
                    <a:pt x="1" y="5441"/>
                    <a:pt x="1" y="12150"/>
                  </a:cubicBezTo>
                  <a:cubicBezTo>
                    <a:pt x="1" y="18848"/>
                    <a:pt x="5431" y="24288"/>
                    <a:pt x="12140" y="24288"/>
                  </a:cubicBezTo>
                  <a:cubicBezTo>
                    <a:pt x="14236" y="24288"/>
                    <a:pt x="16207" y="23754"/>
                    <a:pt x="17926" y="22821"/>
                  </a:cubicBezTo>
                  <a:lnTo>
                    <a:pt x="17926" y="2559"/>
                  </a:lnTo>
                  <a:cubicBezTo>
                    <a:pt x="17926" y="2108"/>
                    <a:pt x="17811" y="1689"/>
                    <a:pt x="17622" y="1311"/>
                  </a:cubicBezTo>
                  <a:cubicBezTo>
                    <a:pt x="15976" y="473"/>
                    <a:pt x="14110" y="1"/>
                    <a:pt x="12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3792550" y="1017000"/>
              <a:ext cx="263925" cy="601975"/>
            </a:xfrm>
            <a:custGeom>
              <a:avLst/>
              <a:gdLst/>
              <a:ahLst/>
              <a:cxnLst/>
              <a:rect l="l" t="t" r="r" b="b"/>
              <a:pathLst>
                <a:path w="10557" h="24079" extrusionOk="0">
                  <a:moveTo>
                    <a:pt x="1" y="0"/>
                  </a:moveTo>
                  <a:lnTo>
                    <a:pt x="1" y="24078"/>
                  </a:lnTo>
                  <a:cubicBezTo>
                    <a:pt x="5965" y="23302"/>
                    <a:pt x="10557" y="18208"/>
                    <a:pt x="10557" y="12044"/>
                  </a:cubicBezTo>
                  <a:cubicBezTo>
                    <a:pt x="10557" y="5870"/>
                    <a:pt x="5965" y="77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998925" y="636200"/>
              <a:ext cx="331275" cy="81775"/>
            </a:xfrm>
            <a:custGeom>
              <a:avLst/>
              <a:gdLst/>
              <a:ahLst/>
              <a:cxnLst/>
              <a:rect l="l" t="t" r="r" b="b"/>
              <a:pathLst>
                <a:path w="13251" h="3271" extrusionOk="0">
                  <a:moveTo>
                    <a:pt x="1" y="0"/>
                  </a:moveTo>
                  <a:lnTo>
                    <a:pt x="651" y="2201"/>
                  </a:lnTo>
                  <a:cubicBezTo>
                    <a:pt x="651" y="2788"/>
                    <a:pt x="1122" y="3271"/>
                    <a:pt x="1709" y="3271"/>
                  </a:cubicBezTo>
                  <a:lnTo>
                    <a:pt x="12192" y="3271"/>
                  </a:lnTo>
                  <a:cubicBezTo>
                    <a:pt x="12779" y="3271"/>
                    <a:pt x="13251" y="2788"/>
                    <a:pt x="13251" y="2201"/>
                  </a:cubicBezTo>
                  <a:lnTo>
                    <a:pt x="126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480200" y="746800"/>
              <a:ext cx="19150" cy="41700"/>
            </a:xfrm>
            <a:custGeom>
              <a:avLst/>
              <a:gdLst/>
              <a:ahLst/>
              <a:cxnLst/>
              <a:rect l="l" t="t" r="r" b="b"/>
              <a:pathLst>
                <a:path w="766" h="1668" extrusionOk="0">
                  <a:moveTo>
                    <a:pt x="147" y="1"/>
                  </a:moveTo>
                  <a:lnTo>
                    <a:pt x="147" y="148"/>
                  </a:lnTo>
                  <a:lnTo>
                    <a:pt x="1" y="148"/>
                  </a:lnTo>
                  <a:lnTo>
                    <a:pt x="1" y="1668"/>
                  </a:lnTo>
                  <a:lnTo>
                    <a:pt x="766" y="1668"/>
                  </a:lnTo>
                  <a:lnTo>
                    <a:pt x="766" y="148"/>
                  </a:lnTo>
                  <a:lnTo>
                    <a:pt x="619" y="14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481500" y="759400"/>
              <a:ext cx="16550" cy="27800"/>
            </a:xfrm>
            <a:custGeom>
              <a:avLst/>
              <a:gdLst/>
              <a:ahLst/>
              <a:cxnLst/>
              <a:rect l="l" t="t" r="r" b="b"/>
              <a:pathLst>
                <a:path w="662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661" y="111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4460275" y="756250"/>
              <a:ext cx="7625" cy="32250"/>
            </a:xfrm>
            <a:custGeom>
              <a:avLst/>
              <a:gdLst/>
              <a:ahLst/>
              <a:cxnLst/>
              <a:rect l="l" t="t" r="r" b="b"/>
              <a:pathLst>
                <a:path w="30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305" y="129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4449800" y="762525"/>
              <a:ext cx="7625" cy="25975"/>
            </a:xfrm>
            <a:custGeom>
              <a:avLst/>
              <a:gdLst/>
              <a:ahLst/>
              <a:cxnLst/>
              <a:rect l="l" t="t" r="r" b="b"/>
              <a:pathLst>
                <a:path w="305" h="1039" extrusionOk="0">
                  <a:moveTo>
                    <a:pt x="1" y="1"/>
                  </a:moveTo>
                  <a:lnTo>
                    <a:pt x="1" y="1039"/>
                  </a:lnTo>
                  <a:lnTo>
                    <a:pt x="305" y="10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4439575" y="769075"/>
              <a:ext cx="7625" cy="19425"/>
            </a:xfrm>
            <a:custGeom>
              <a:avLst/>
              <a:gdLst/>
              <a:ahLst/>
              <a:cxnLst/>
              <a:rect l="l" t="t" r="r" b="b"/>
              <a:pathLst>
                <a:path w="305" h="777" extrusionOk="0">
                  <a:moveTo>
                    <a:pt x="1" y="1"/>
                  </a:moveTo>
                  <a:lnTo>
                    <a:pt x="1" y="777"/>
                  </a:lnTo>
                  <a:lnTo>
                    <a:pt x="305" y="777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4429100" y="775375"/>
              <a:ext cx="7625" cy="13125"/>
            </a:xfrm>
            <a:custGeom>
              <a:avLst/>
              <a:gdLst/>
              <a:ahLst/>
              <a:cxnLst/>
              <a:rect l="l" t="t" r="r" b="b"/>
              <a:pathLst>
                <a:path w="305" h="525" extrusionOk="0">
                  <a:moveTo>
                    <a:pt x="0" y="1"/>
                  </a:moveTo>
                  <a:lnTo>
                    <a:pt x="0" y="525"/>
                  </a:lnTo>
                  <a:lnTo>
                    <a:pt x="304" y="5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4379575" y="750750"/>
              <a:ext cx="55050" cy="16525"/>
            </a:xfrm>
            <a:custGeom>
              <a:avLst/>
              <a:gdLst/>
              <a:ahLst/>
              <a:cxnLst/>
              <a:rect l="l" t="t" r="r" b="b"/>
              <a:pathLst>
                <a:path w="2202" h="661" extrusionOk="0">
                  <a:moveTo>
                    <a:pt x="1101" y="0"/>
                  </a:moveTo>
                  <a:cubicBezTo>
                    <a:pt x="671" y="0"/>
                    <a:pt x="273" y="189"/>
                    <a:pt x="0" y="482"/>
                  </a:cubicBezTo>
                  <a:lnTo>
                    <a:pt x="178" y="661"/>
                  </a:lnTo>
                  <a:cubicBezTo>
                    <a:pt x="409" y="409"/>
                    <a:pt x="734" y="241"/>
                    <a:pt x="1101" y="241"/>
                  </a:cubicBezTo>
                  <a:cubicBezTo>
                    <a:pt x="1468" y="241"/>
                    <a:pt x="1803" y="409"/>
                    <a:pt x="2023" y="661"/>
                  </a:cubicBezTo>
                  <a:lnTo>
                    <a:pt x="2202" y="482"/>
                  </a:lnTo>
                  <a:cubicBezTo>
                    <a:pt x="1929" y="189"/>
                    <a:pt x="1541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4386900" y="760950"/>
              <a:ext cx="40400" cy="13675"/>
            </a:xfrm>
            <a:custGeom>
              <a:avLst/>
              <a:gdLst/>
              <a:ahLst/>
              <a:cxnLst/>
              <a:rect l="l" t="t" r="r" b="b"/>
              <a:pathLst>
                <a:path w="1616" h="547" extrusionOk="0">
                  <a:moveTo>
                    <a:pt x="808" y="1"/>
                  </a:moveTo>
                  <a:cubicBezTo>
                    <a:pt x="483" y="1"/>
                    <a:pt x="200" y="148"/>
                    <a:pt x="1" y="368"/>
                  </a:cubicBezTo>
                  <a:lnTo>
                    <a:pt x="169" y="546"/>
                  </a:lnTo>
                  <a:cubicBezTo>
                    <a:pt x="326" y="357"/>
                    <a:pt x="556" y="242"/>
                    <a:pt x="808" y="242"/>
                  </a:cubicBezTo>
                  <a:cubicBezTo>
                    <a:pt x="1070" y="242"/>
                    <a:pt x="1290" y="357"/>
                    <a:pt x="1447" y="546"/>
                  </a:cubicBezTo>
                  <a:lnTo>
                    <a:pt x="1615" y="368"/>
                  </a:lnTo>
                  <a:cubicBezTo>
                    <a:pt x="1416" y="148"/>
                    <a:pt x="1133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4394250" y="771175"/>
              <a:ext cx="25700" cy="10525"/>
            </a:xfrm>
            <a:custGeom>
              <a:avLst/>
              <a:gdLst/>
              <a:ahLst/>
              <a:cxnLst/>
              <a:rect l="l" t="t" r="r" b="b"/>
              <a:pathLst>
                <a:path w="1028" h="421" extrusionOk="0">
                  <a:moveTo>
                    <a:pt x="514" y="1"/>
                  </a:moveTo>
                  <a:cubicBezTo>
                    <a:pt x="304" y="1"/>
                    <a:pt x="126" y="106"/>
                    <a:pt x="0" y="252"/>
                  </a:cubicBezTo>
                  <a:lnTo>
                    <a:pt x="168" y="420"/>
                  </a:lnTo>
                  <a:cubicBezTo>
                    <a:pt x="252" y="315"/>
                    <a:pt x="378" y="242"/>
                    <a:pt x="514" y="242"/>
                  </a:cubicBezTo>
                  <a:cubicBezTo>
                    <a:pt x="661" y="242"/>
                    <a:pt x="786" y="315"/>
                    <a:pt x="860" y="420"/>
                  </a:cubicBezTo>
                  <a:lnTo>
                    <a:pt x="1028" y="252"/>
                  </a:lnTo>
                  <a:cubicBezTo>
                    <a:pt x="912" y="106"/>
                    <a:pt x="724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4401850" y="781925"/>
              <a:ext cx="10500" cy="8400"/>
            </a:xfrm>
            <a:custGeom>
              <a:avLst/>
              <a:gdLst/>
              <a:ahLst/>
              <a:cxnLst/>
              <a:rect l="l" t="t" r="r" b="b"/>
              <a:pathLst>
                <a:path w="420" h="336" extrusionOk="0">
                  <a:moveTo>
                    <a:pt x="210" y="1"/>
                  </a:moveTo>
                  <a:cubicBezTo>
                    <a:pt x="116" y="1"/>
                    <a:pt x="42" y="53"/>
                    <a:pt x="0" y="126"/>
                  </a:cubicBezTo>
                  <a:lnTo>
                    <a:pt x="210" y="336"/>
                  </a:lnTo>
                  <a:lnTo>
                    <a:pt x="420" y="126"/>
                  </a:lnTo>
                  <a:cubicBezTo>
                    <a:pt x="378" y="53"/>
                    <a:pt x="304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54675" y="760950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865925" y="760950"/>
              <a:ext cx="7900" cy="21525"/>
            </a:xfrm>
            <a:custGeom>
              <a:avLst/>
              <a:gdLst/>
              <a:ahLst/>
              <a:cxnLst/>
              <a:rect l="l" t="t" r="r" b="b"/>
              <a:pathLst>
                <a:path w="316" h="861" extrusionOk="0">
                  <a:moveTo>
                    <a:pt x="1" y="1"/>
                  </a:moveTo>
                  <a:lnTo>
                    <a:pt x="1" y="106"/>
                  </a:lnTo>
                  <a:lnTo>
                    <a:pt x="189" y="106"/>
                  </a:lnTo>
                  <a:lnTo>
                    <a:pt x="189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3878250" y="778250"/>
              <a:ext cx="4225" cy="4225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4" y="1"/>
                  </a:moveTo>
                  <a:cubicBezTo>
                    <a:pt x="42" y="1"/>
                    <a:pt x="0" y="43"/>
                    <a:pt x="0" y="85"/>
                  </a:cubicBezTo>
                  <a:cubicBezTo>
                    <a:pt x="0" y="137"/>
                    <a:pt x="42" y="169"/>
                    <a:pt x="84" y="169"/>
                  </a:cubicBezTo>
                  <a:cubicBezTo>
                    <a:pt x="126" y="169"/>
                    <a:pt x="168" y="137"/>
                    <a:pt x="168" y="85"/>
                  </a:cubicBezTo>
                  <a:cubicBezTo>
                    <a:pt x="168" y="43"/>
                    <a:pt x="126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3884275" y="760950"/>
              <a:ext cx="16000" cy="21775"/>
            </a:xfrm>
            <a:custGeom>
              <a:avLst/>
              <a:gdLst/>
              <a:ahLst/>
              <a:cxnLst/>
              <a:rect l="l" t="t" r="r" b="b"/>
              <a:pathLst>
                <a:path w="640" h="871" extrusionOk="0">
                  <a:moveTo>
                    <a:pt x="42" y="1"/>
                  </a:moveTo>
                  <a:lnTo>
                    <a:pt x="42" y="106"/>
                  </a:lnTo>
                  <a:lnTo>
                    <a:pt x="451" y="106"/>
                  </a:lnTo>
                  <a:lnTo>
                    <a:pt x="242" y="368"/>
                  </a:lnTo>
                  <a:lnTo>
                    <a:pt x="242" y="462"/>
                  </a:lnTo>
                  <a:lnTo>
                    <a:pt x="305" y="462"/>
                  </a:lnTo>
                  <a:cubicBezTo>
                    <a:pt x="451" y="462"/>
                    <a:pt x="514" y="515"/>
                    <a:pt x="514" y="609"/>
                  </a:cubicBezTo>
                  <a:cubicBezTo>
                    <a:pt x="514" y="703"/>
                    <a:pt x="441" y="756"/>
                    <a:pt x="315" y="756"/>
                  </a:cubicBezTo>
                  <a:cubicBezTo>
                    <a:pt x="210" y="756"/>
                    <a:pt x="116" y="724"/>
                    <a:pt x="63" y="661"/>
                  </a:cubicBezTo>
                  <a:lnTo>
                    <a:pt x="1" y="766"/>
                  </a:lnTo>
                  <a:cubicBezTo>
                    <a:pt x="74" y="829"/>
                    <a:pt x="189" y="871"/>
                    <a:pt x="315" y="871"/>
                  </a:cubicBezTo>
                  <a:cubicBezTo>
                    <a:pt x="535" y="871"/>
                    <a:pt x="640" y="745"/>
                    <a:pt x="640" y="609"/>
                  </a:cubicBezTo>
                  <a:cubicBezTo>
                    <a:pt x="640" y="473"/>
                    <a:pt x="556" y="378"/>
                    <a:pt x="378" y="357"/>
                  </a:cubicBezTo>
                  <a:lnTo>
                    <a:pt x="609" y="8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3903150" y="760700"/>
              <a:ext cx="17575" cy="22025"/>
            </a:xfrm>
            <a:custGeom>
              <a:avLst/>
              <a:gdLst/>
              <a:ahLst/>
              <a:cxnLst/>
              <a:rect l="l" t="t" r="r" b="b"/>
              <a:pathLst>
                <a:path w="703" h="881" extrusionOk="0">
                  <a:moveTo>
                    <a:pt x="346" y="105"/>
                  </a:moveTo>
                  <a:cubicBezTo>
                    <a:pt x="482" y="105"/>
                    <a:pt x="577" y="221"/>
                    <a:pt x="577" y="441"/>
                  </a:cubicBezTo>
                  <a:cubicBezTo>
                    <a:pt x="577" y="661"/>
                    <a:pt x="482" y="766"/>
                    <a:pt x="346" y="766"/>
                  </a:cubicBezTo>
                  <a:cubicBezTo>
                    <a:pt x="210" y="766"/>
                    <a:pt x="126" y="661"/>
                    <a:pt x="126" y="441"/>
                  </a:cubicBezTo>
                  <a:cubicBezTo>
                    <a:pt x="126" y="221"/>
                    <a:pt x="210" y="105"/>
                    <a:pt x="346" y="105"/>
                  </a:cubicBezTo>
                  <a:close/>
                  <a:moveTo>
                    <a:pt x="346" y="0"/>
                  </a:moveTo>
                  <a:cubicBezTo>
                    <a:pt x="147" y="0"/>
                    <a:pt x="0" y="158"/>
                    <a:pt x="0" y="441"/>
                  </a:cubicBezTo>
                  <a:cubicBezTo>
                    <a:pt x="0" y="713"/>
                    <a:pt x="147" y="881"/>
                    <a:pt x="346" y="881"/>
                  </a:cubicBezTo>
                  <a:cubicBezTo>
                    <a:pt x="545" y="881"/>
                    <a:pt x="703" y="713"/>
                    <a:pt x="703" y="441"/>
                  </a:cubicBezTo>
                  <a:cubicBezTo>
                    <a:pt x="703" y="158"/>
                    <a:pt x="545" y="0"/>
                    <a:pt x="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792550" y="1692575"/>
              <a:ext cx="764450" cy="442375"/>
            </a:xfrm>
            <a:custGeom>
              <a:avLst/>
              <a:gdLst/>
              <a:ahLst/>
              <a:cxnLst/>
              <a:rect l="l" t="t" r="r" b="b"/>
              <a:pathLst>
                <a:path w="30578" h="17695" extrusionOk="0"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lnTo>
                    <a:pt x="1" y="15011"/>
                  </a:lnTo>
                  <a:cubicBezTo>
                    <a:pt x="1" y="16489"/>
                    <a:pt x="1206" y="17695"/>
                    <a:pt x="2684" y="17695"/>
                  </a:cubicBezTo>
                  <a:lnTo>
                    <a:pt x="27894" y="17695"/>
                  </a:lnTo>
                  <a:cubicBezTo>
                    <a:pt x="29383" y="17695"/>
                    <a:pt x="30578" y="16489"/>
                    <a:pt x="30578" y="15011"/>
                  </a:cubicBezTo>
                  <a:lnTo>
                    <a:pt x="30578" y="2548"/>
                  </a:lnTo>
                  <a:cubicBezTo>
                    <a:pt x="30578" y="1143"/>
                    <a:pt x="29446" y="1"/>
                    <a:pt x="28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792550" y="1692575"/>
              <a:ext cx="764450" cy="442375"/>
            </a:xfrm>
            <a:custGeom>
              <a:avLst/>
              <a:gdLst/>
              <a:ahLst/>
              <a:cxnLst/>
              <a:rect l="l" t="t" r="r" b="b"/>
              <a:pathLst>
                <a:path w="30578" h="17695" fill="none" extrusionOk="0">
                  <a:moveTo>
                    <a:pt x="1" y="2548"/>
                  </a:moveTo>
                  <a:lnTo>
                    <a:pt x="1" y="15011"/>
                  </a:lnTo>
                  <a:cubicBezTo>
                    <a:pt x="1" y="16489"/>
                    <a:pt x="1206" y="17695"/>
                    <a:pt x="2684" y="17695"/>
                  </a:cubicBezTo>
                  <a:lnTo>
                    <a:pt x="27894" y="17695"/>
                  </a:lnTo>
                  <a:cubicBezTo>
                    <a:pt x="29383" y="17695"/>
                    <a:pt x="30578" y="16489"/>
                    <a:pt x="30578" y="15011"/>
                  </a:cubicBezTo>
                  <a:lnTo>
                    <a:pt x="30578" y="2548"/>
                  </a:lnTo>
                  <a:cubicBezTo>
                    <a:pt x="30578" y="1143"/>
                    <a:pt x="29446" y="1"/>
                    <a:pt x="28031" y="1"/>
                  </a:cubicBezTo>
                  <a:lnTo>
                    <a:pt x="2548" y="1"/>
                  </a:lnTo>
                  <a:cubicBezTo>
                    <a:pt x="1143" y="1"/>
                    <a:pt x="1" y="1143"/>
                    <a:pt x="1" y="25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047550" y="835900"/>
              <a:ext cx="24650" cy="31475"/>
            </a:xfrm>
            <a:custGeom>
              <a:avLst/>
              <a:gdLst/>
              <a:ahLst/>
              <a:cxnLst/>
              <a:rect l="l" t="t" r="r" b="b"/>
              <a:pathLst>
                <a:path w="986" h="1259" extrusionOk="0">
                  <a:moveTo>
                    <a:pt x="524" y="1"/>
                  </a:moveTo>
                  <a:cubicBezTo>
                    <a:pt x="419" y="1"/>
                    <a:pt x="325" y="22"/>
                    <a:pt x="252" y="53"/>
                  </a:cubicBezTo>
                  <a:cubicBezTo>
                    <a:pt x="178" y="85"/>
                    <a:pt x="126" y="127"/>
                    <a:pt x="84" y="190"/>
                  </a:cubicBezTo>
                  <a:cubicBezTo>
                    <a:pt x="53" y="242"/>
                    <a:pt x="32" y="305"/>
                    <a:pt x="32" y="368"/>
                  </a:cubicBezTo>
                  <a:cubicBezTo>
                    <a:pt x="32" y="452"/>
                    <a:pt x="53" y="515"/>
                    <a:pt x="94" y="556"/>
                  </a:cubicBezTo>
                  <a:cubicBezTo>
                    <a:pt x="136" y="609"/>
                    <a:pt x="189" y="640"/>
                    <a:pt x="241" y="661"/>
                  </a:cubicBezTo>
                  <a:cubicBezTo>
                    <a:pt x="304" y="682"/>
                    <a:pt x="377" y="714"/>
                    <a:pt x="472" y="735"/>
                  </a:cubicBezTo>
                  <a:cubicBezTo>
                    <a:pt x="535" y="745"/>
                    <a:pt x="587" y="766"/>
                    <a:pt x="629" y="777"/>
                  </a:cubicBezTo>
                  <a:cubicBezTo>
                    <a:pt x="660" y="787"/>
                    <a:pt x="692" y="808"/>
                    <a:pt x="723" y="829"/>
                  </a:cubicBezTo>
                  <a:cubicBezTo>
                    <a:pt x="744" y="850"/>
                    <a:pt x="755" y="881"/>
                    <a:pt x="755" y="913"/>
                  </a:cubicBezTo>
                  <a:cubicBezTo>
                    <a:pt x="755" y="965"/>
                    <a:pt x="734" y="997"/>
                    <a:pt x="692" y="1028"/>
                  </a:cubicBezTo>
                  <a:cubicBezTo>
                    <a:pt x="650" y="1060"/>
                    <a:pt x="577" y="1070"/>
                    <a:pt x="482" y="1070"/>
                  </a:cubicBezTo>
                  <a:cubicBezTo>
                    <a:pt x="409" y="1070"/>
                    <a:pt x="346" y="1060"/>
                    <a:pt x="273" y="1039"/>
                  </a:cubicBezTo>
                  <a:cubicBezTo>
                    <a:pt x="199" y="1007"/>
                    <a:pt x="136" y="976"/>
                    <a:pt x="84" y="934"/>
                  </a:cubicBezTo>
                  <a:lnTo>
                    <a:pt x="0" y="1112"/>
                  </a:lnTo>
                  <a:cubicBezTo>
                    <a:pt x="53" y="1164"/>
                    <a:pt x="126" y="1196"/>
                    <a:pt x="210" y="1217"/>
                  </a:cubicBezTo>
                  <a:cubicBezTo>
                    <a:pt x="304" y="1248"/>
                    <a:pt x="388" y="1259"/>
                    <a:pt x="482" y="1259"/>
                  </a:cubicBezTo>
                  <a:cubicBezTo>
                    <a:pt x="598" y="1259"/>
                    <a:pt x="681" y="1248"/>
                    <a:pt x="755" y="1217"/>
                  </a:cubicBezTo>
                  <a:cubicBezTo>
                    <a:pt x="839" y="1185"/>
                    <a:pt x="891" y="1133"/>
                    <a:pt x="923" y="1081"/>
                  </a:cubicBezTo>
                  <a:cubicBezTo>
                    <a:pt x="964" y="1028"/>
                    <a:pt x="985" y="965"/>
                    <a:pt x="985" y="902"/>
                  </a:cubicBezTo>
                  <a:cubicBezTo>
                    <a:pt x="985" y="819"/>
                    <a:pt x="964" y="756"/>
                    <a:pt x="923" y="714"/>
                  </a:cubicBezTo>
                  <a:cubicBezTo>
                    <a:pt x="881" y="661"/>
                    <a:pt x="828" y="630"/>
                    <a:pt x="765" y="609"/>
                  </a:cubicBezTo>
                  <a:cubicBezTo>
                    <a:pt x="713" y="588"/>
                    <a:pt x="640" y="556"/>
                    <a:pt x="545" y="536"/>
                  </a:cubicBezTo>
                  <a:cubicBezTo>
                    <a:pt x="482" y="525"/>
                    <a:pt x="430" y="515"/>
                    <a:pt x="388" y="494"/>
                  </a:cubicBezTo>
                  <a:cubicBezTo>
                    <a:pt x="346" y="483"/>
                    <a:pt x="315" y="462"/>
                    <a:pt x="294" y="441"/>
                  </a:cubicBezTo>
                  <a:cubicBezTo>
                    <a:pt x="273" y="420"/>
                    <a:pt x="252" y="389"/>
                    <a:pt x="252" y="357"/>
                  </a:cubicBezTo>
                  <a:cubicBezTo>
                    <a:pt x="252" y="305"/>
                    <a:pt x="283" y="273"/>
                    <a:pt x="325" y="242"/>
                  </a:cubicBezTo>
                  <a:cubicBezTo>
                    <a:pt x="367" y="211"/>
                    <a:pt x="430" y="190"/>
                    <a:pt x="524" y="190"/>
                  </a:cubicBezTo>
                  <a:cubicBezTo>
                    <a:pt x="577" y="190"/>
                    <a:pt x="629" y="200"/>
                    <a:pt x="692" y="221"/>
                  </a:cubicBezTo>
                  <a:cubicBezTo>
                    <a:pt x="755" y="232"/>
                    <a:pt x="807" y="252"/>
                    <a:pt x="860" y="284"/>
                  </a:cubicBezTo>
                  <a:lnTo>
                    <a:pt x="933" y="116"/>
                  </a:lnTo>
                  <a:cubicBezTo>
                    <a:pt x="881" y="74"/>
                    <a:pt x="818" y="53"/>
                    <a:pt x="744" y="32"/>
                  </a:cubicBezTo>
                  <a:cubicBezTo>
                    <a:pt x="671" y="11"/>
                    <a:pt x="598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077150" y="834600"/>
              <a:ext cx="5525" cy="32525"/>
            </a:xfrm>
            <a:custGeom>
              <a:avLst/>
              <a:gdLst/>
              <a:ahLst/>
              <a:cxnLst/>
              <a:rect l="l" t="t" r="r" b="b"/>
              <a:pathLst>
                <a:path w="221" h="1301" extrusionOk="0">
                  <a:moveTo>
                    <a:pt x="1" y="1"/>
                  </a:moveTo>
                  <a:lnTo>
                    <a:pt x="1" y="1300"/>
                  </a:lnTo>
                  <a:lnTo>
                    <a:pt x="221" y="130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4087900" y="84350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56" y="169"/>
                    <a:pt x="608" y="190"/>
                    <a:pt x="661" y="232"/>
                  </a:cubicBezTo>
                  <a:cubicBezTo>
                    <a:pt x="713" y="273"/>
                    <a:pt x="734" y="336"/>
                    <a:pt x="745" y="399"/>
                  </a:cubicBezTo>
                  <a:lnTo>
                    <a:pt x="221" y="399"/>
                  </a:lnTo>
                  <a:cubicBezTo>
                    <a:pt x="231" y="326"/>
                    <a:pt x="252" y="273"/>
                    <a:pt x="304" y="232"/>
                  </a:cubicBezTo>
                  <a:cubicBezTo>
                    <a:pt x="357" y="190"/>
                    <a:pt x="409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88" y="1"/>
                    <a:pt x="304" y="22"/>
                    <a:pt x="231" y="53"/>
                  </a:cubicBezTo>
                  <a:cubicBezTo>
                    <a:pt x="158" y="95"/>
                    <a:pt x="105" y="158"/>
                    <a:pt x="63" y="232"/>
                  </a:cubicBezTo>
                  <a:cubicBezTo>
                    <a:pt x="21" y="305"/>
                    <a:pt x="0" y="378"/>
                    <a:pt x="0" y="473"/>
                  </a:cubicBezTo>
                  <a:cubicBezTo>
                    <a:pt x="0" y="567"/>
                    <a:pt x="21" y="651"/>
                    <a:pt x="63" y="724"/>
                  </a:cubicBezTo>
                  <a:cubicBezTo>
                    <a:pt x="105" y="798"/>
                    <a:pt x="168" y="850"/>
                    <a:pt x="241" y="892"/>
                  </a:cubicBezTo>
                  <a:cubicBezTo>
                    <a:pt x="325" y="934"/>
                    <a:pt x="409" y="955"/>
                    <a:pt x="514" y="955"/>
                  </a:cubicBezTo>
                  <a:cubicBezTo>
                    <a:pt x="598" y="955"/>
                    <a:pt x="671" y="944"/>
                    <a:pt x="734" y="913"/>
                  </a:cubicBezTo>
                  <a:cubicBezTo>
                    <a:pt x="797" y="892"/>
                    <a:pt x="849" y="850"/>
                    <a:pt x="891" y="798"/>
                  </a:cubicBezTo>
                  <a:lnTo>
                    <a:pt x="776" y="661"/>
                  </a:lnTo>
                  <a:cubicBezTo>
                    <a:pt x="703" y="735"/>
                    <a:pt x="619" y="766"/>
                    <a:pt x="525" y="766"/>
                  </a:cubicBezTo>
                  <a:cubicBezTo>
                    <a:pt x="441" y="766"/>
                    <a:pt x="378" y="745"/>
                    <a:pt x="315" y="703"/>
                  </a:cubicBezTo>
                  <a:cubicBezTo>
                    <a:pt x="262" y="672"/>
                    <a:pt x="231" y="609"/>
                    <a:pt x="221" y="546"/>
                  </a:cubicBezTo>
                  <a:lnTo>
                    <a:pt x="95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33" y="294"/>
                    <a:pt x="891" y="232"/>
                  </a:cubicBezTo>
                  <a:cubicBezTo>
                    <a:pt x="849" y="158"/>
                    <a:pt x="797" y="95"/>
                    <a:pt x="724" y="53"/>
                  </a:cubicBezTo>
                  <a:cubicBezTo>
                    <a:pt x="650" y="22"/>
                    <a:pt x="577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4115150" y="843500"/>
              <a:ext cx="23875" cy="23875"/>
            </a:xfrm>
            <a:custGeom>
              <a:avLst/>
              <a:gdLst/>
              <a:ahLst/>
              <a:cxnLst/>
              <a:rect l="l" t="t" r="r" b="b"/>
              <a:pathLst>
                <a:path w="955" h="955" extrusionOk="0">
                  <a:moveTo>
                    <a:pt x="483" y="169"/>
                  </a:moveTo>
                  <a:cubicBezTo>
                    <a:pt x="546" y="169"/>
                    <a:pt x="609" y="190"/>
                    <a:pt x="661" y="232"/>
                  </a:cubicBezTo>
                  <a:cubicBezTo>
                    <a:pt x="703" y="273"/>
                    <a:pt x="734" y="336"/>
                    <a:pt x="745" y="399"/>
                  </a:cubicBezTo>
                  <a:lnTo>
                    <a:pt x="210" y="399"/>
                  </a:lnTo>
                  <a:cubicBezTo>
                    <a:pt x="221" y="326"/>
                    <a:pt x="252" y="273"/>
                    <a:pt x="305" y="232"/>
                  </a:cubicBezTo>
                  <a:cubicBezTo>
                    <a:pt x="346" y="190"/>
                    <a:pt x="409" y="169"/>
                    <a:pt x="483" y="169"/>
                  </a:cubicBezTo>
                  <a:close/>
                  <a:moveTo>
                    <a:pt x="483" y="1"/>
                  </a:moveTo>
                  <a:cubicBezTo>
                    <a:pt x="388" y="1"/>
                    <a:pt x="305" y="22"/>
                    <a:pt x="231" y="53"/>
                  </a:cubicBezTo>
                  <a:cubicBezTo>
                    <a:pt x="158" y="95"/>
                    <a:pt x="105" y="158"/>
                    <a:pt x="63" y="232"/>
                  </a:cubicBezTo>
                  <a:cubicBezTo>
                    <a:pt x="22" y="305"/>
                    <a:pt x="1" y="378"/>
                    <a:pt x="1" y="473"/>
                  </a:cubicBezTo>
                  <a:cubicBezTo>
                    <a:pt x="1" y="567"/>
                    <a:pt x="22" y="651"/>
                    <a:pt x="63" y="724"/>
                  </a:cubicBezTo>
                  <a:cubicBezTo>
                    <a:pt x="105" y="798"/>
                    <a:pt x="168" y="850"/>
                    <a:pt x="242" y="892"/>
                  </a:cubicBezTo>
                  <a:cubicBezTo>
                    <a:pt x="315" y="934"/>
                    <a:pt x="409" y="955"/>
                    <a:pt x="514" y="955"/>
                  </a:cubicBezTo>
                  <a:cubicBezTo>
                    <a:pt x="588" y="955"/>
                    <a:pt x="661" y="944"/>
                    <a:pt x="724" y="913"/>
                  </a:cubicBezTo>
                  <a:cubicBezTo>
                    <a:pt x="797" y="892"/>
                    <a:pt x="850" y="850"/>
                    <a:pt x="892" y="798"/>
                  </a:cubicBezTo>
                  <a:lnTo>
                    <a:pt x="766" y="661"/>
                  </a:lnTo>
                  <a:cubicBezTo>
                    <a:pt x="703" y="735"/>
                    <a:pt x="619" y="766"/>
                    <a:pt x="514" y="766"/>
                  </a:cubicBezTo>
                  <a:cubicBezTo>
                    <a:pt x="441" y="766"/>
                    <a:pt x="367" y="745"/>
                    <a:pt x="315" y="703"/>
                  </a:cubicBezTo>
                  <a:cubicBezTo>
                    <a:pt x="263" y="672"/>
                    <a:pt x="231" y="609"/>
                    <a:pt x="210" y="546"/>
                  </a:cubicBezTo>
                  <a:lnTo>
                    <a:pt x="94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33" y="294"/>
                    <a:pt x="892" y="232"/>
                  </a:cubicBezTo>
                  <a:cubicBezTo>
                    <a:pt x="850" y="158"/>
                    <a:pt x="797" y="95"/>
                    <a:pt x="724" y="53"/>
                  </a:cubicBezTo>
                  <a:cubicBezTo>
                    <a:pt x="650" y="22"/>
                    <a:pt x="567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4144250" y="843500"/>
              <a:ext cx="24650" cy="32000"/>
            </a:xfrm>
            <a:custGeom>
              <a:avLst/>
              <a:gdLst/>
              <a:ahLst/>
              <a:cxnLst/>
              <a:rect l="l" t="t" r="r" b="b"/>
              <a:pathLst>
                <a:path w="986" h="1280" extrusionOk="0">
                  <a:moveTo>
                    <a:pt x="493" y="179"/>
                  </a:moveTo>
                  <a:cubicBezTo>
                    <a:pt x="566" y="179"/>
                    <a:pt x="640" y="211"/>
                    <a:pt x="692" y="263"/>
                  </a:cubicBezTo>
                  <a:cubicBezTo>
                    <a:pt x="744" y="315"/>
                    <a:pt x="765" y="389"/>
                    <a:pt x="765" y="473"/>
                  </a:cubicBezTo>
                  <a:cubicBezTo>
                    <a:pt x="765" y="556"/>
                    <a:pt x="744" y="630"/>
                    <a:pt x="692" y="682"/>
                  </a:cubicBezTo>
                  <a:cubicBezTo>
                    <a:pt x="640" y="735"/>
                    <a:pt x="566" y="766"/>
                    <a:pt x="493" y="766"/>
                  </a:cubicBezTo>
                  <a:cubicBezTo>
                    <a:pt x="440" y="766"/>
                    <a:pt x="388" y="756"/>
                    <a:pt x="346" y="735"/>
                  </a:cubicBezTo>
                  <a:cubicBezTo>
                    <a:pt x="304" y="703"/>
                    <a:pt x="273" y="672"/>
                    <a:pt x="252" y="630"/>
                  </a:cubicBezTo>
                  <a:cubicBezTo>
                    <a:pt x="220" y="588"/>
                    <a:pt x="210" y="536"/>
                    <a:pt x="210" y="473"/>
                  </a:cubicBezTo>
                  <a:cubicBezTo>
                    <a:pt x="210" y="420"/>
                    <a:pt x="220" y="368"/>
                    <a:pt x="252" y="315"/>
                  </a:cubicBezTo>
                  <a:cubicBezTo>
                    <a:pt x="273" y="273"/>
                    <a:pt x="304" y="242"/>
                    <a:pt x="346" y="221"/>
                  </a:cubicBezTo>
                  <a:cubicBezTo>
                    <a:pt x="388" y="190"/>
                    <a:pt x="440" y="179"/>
                    <a:pt x="493" y="179"/>
                  </a:cubicBezTo>
                  <a:close/>
                  <a:moveTo>
                    <a:pt x="514" y="1"/>
                  </a:moveTo>
                  <a:cubicBezTo>
                    <a:pt x="451" y="1"/>
                    <a:pt x="388" y="11"/>
                    <a:pt x="336" y="32"/>
                  </a:cubicBezTo>
                  <a:cubicBezTo>
                    <a:pt x="283" y="53"/>
                    <a:pt x="241" y="85"/>
                    <a:pt x="199" y="127"/>
                  </a:cubicBezTo>
                  <a:lnTo>
                    <a:pt x="199" y="11"/>
                  </a:lnTo>
                  <a:lnTo>
                    <a:pt x="0" y="11"/>
                  </a:lnTo>
                  <a:lnTo>
                    <a:pt x="0" y="1280"/>
                  </a:lnTo>
                  <a:lnTo>
                    <a:pt x="210" y="1280"/>
                  </a:lnTo>
                  <a:lnTo>
                    <a:pt x="210" y="829"/>
                  </a:lnTo>
                  <a:cubicBezTo>
                    <a:pt x="283" y="913"/>
                    <a:pt x="388" y="955"/>
                    <a:pt x="514" y="955"/>
                  </a:cubicBezTo>
                  <a:cubicBezTo>
                    <a:pt x="608" y="955"/>
                    <a:pt x="681" y="934"/>
                    <a:pt x="755" y="892"/>
                  </a:cubicBezTo>
                  <a:cubicBezTo>
                    <a:pt x="828" y="850"/>
                    <a:pt x="881" y="798"/>
                    <a:pt x="923" y="724"/>
                  </a:cubicBezTo>
                  <a:cubicBezTo>
                    <a:pt x="964" y="651"/>
                    <a:pt x="985" y="567"/>
                    <a:pt x="985" y="473"/>
                  </a:cubicBezTo>
                  <a:cubicBezTo>
                    <a:pt x="985" y="378"/>
                    <a:pt x="964" y="294"/>
                    <a:pt x="923" y="221"/>
                  </a:cubicBezTo>
                  <a:cubicBezTo>
                    <a:pt x="881" y="148"/>
                    <a:pt x="828" y="95"/>
                    <a:pt x="755" y="53"/>
                  </a:cubicBezTo>
                  <a:cubicBezTo>
                    <a:pt x="681" y="22"/>
                    <a:pt x="608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184325" y="843500"/>
              <a:ext cx="24675" cy="32000"/>
            </a:xfrm>
            <a:custGeom>
              <a:avLst/>
              <a:gdLst/>
              <a:ahLst/>
              <a:cxnLst/>
              <a:rect l="l" t="t" r="r" b="b"/>
              <a:pathLst>
                <a:path w="987" h="1280" extrusionOk="0">
                  <a:moveTo>
                    <a:pt x="494" y="179"/>
                  </a:moveTo>
                  <a:cubicBezTo>
                    <a:pt x="577" y="179"/>
                    <a:pt x="640" y="211"/>
                    <a:pt x="693" y="263"/>
                  </a:cubicBezTo>
                  <a:cubicBezTo>
                    <a:pt x="745" y="315"/>
                    <a:pt x="766" y="389"/>
                    <a:pt x="766" y="473"/>
                  </a:cubicBezTo>
                  <a:cubicBezTo>
                    <a:pt x="766" y="556"/>
                    <a:pt x="745" y="630"/>
                    <a:pt x="693" y="682"/>
                  </a:cubicBezTo>
                  <a:cubicBezTo>
                    <a:pt x="640" y="735"/>
                    <a:pt x="577" y="766"/>
                    <a:pt x="494" y="766"/>
                  </a:cubicBezTo>
                  <a:cubicBezTo>
                    <a:pt x="410" y="766"/>
                    <a:pt x="347" y="735"/>
                    <a:pt x="294" y="682"/>
                  </a:cubicBezTo>
                  <a:cubicBezTo>
                    <a:pt x="242" y="630"/>
                    <a:pt x="221" y="556"/>
                    <a:pt x="221" y="473"/>
                  </a:cubicBezTo>
                  <a:cubicBezTo>
                    <a:pt x="221" y="389"/>
                    <a:pt x="242" y="315"/>
                    <a:pt x="294" y="263"/>
                  </a:cubicBezTo>
                  <a:cubicBezTo>
                    <a:pt x="347" y="211"/>
                    <a:pt x="410" y="179"/>
                    <a:pt x="494" y="179"/>
                  </a:cubicBezTo>
                  <a:close/>
                  <a:moveTo>
                    <a:pt x="473" y="1"/>
                  </a:moveTo>
                  <a:cubicBezTo>
                    <a:pt x="378" y="1"/>
                    <a:pt x="294" y="22"/>
                    <a:pt x="221" y="53"/>
                  </a:cubicBezTo>
                  <a:cubicBezTo>
                    <a:pt x="158" y="95"/>
                    <a:pt x="95" y="148"/>
                    <a:pt x="53" y="221"/>
                  </a:cubicBezTo>
                  <a:cubicBezTo>
                    <a:pt x="22" y="294"/>
                    <a:pt x="1" y="378"/>
                    <a:pt x="1" y="473"/>
                  </a:cubicBezTo>
                  <a:cubicBezTo>
                    <a:pt x="1" y="567"/>
                    <a:pt x="22" y="651"/>
                    <a:pt x="53" y="724"/>
                  </a:cubicBezTo>
                  <a:cubicBezTo>
                    <a:pt x="95" y="798"/>
                    <a:pt x="158" y="850"/>
                    <a:pt x="221" y="892"/>
                  </a:cubicBezTo>
                  <a:cubicBezTo>
                    <a:pt x="294" y="934"/>
                    <a:pt x="378" y="955"/>
                    <a:pt x="473" y="955"/>
                  </a:cubicBezTo>
                  <a:cubicBezTo>
                    <a:pt x="598" y="955"/>
                    <a:pt x="693" y="913"/>
                    <a:pt x="766" y="829"/>
                  </a:cubicBezTo>
                  <a:lnTo>
                    <a:pt x="766" y="1280"/>
                  </a:lnTo>
                  <a:lnTo>
                    <a:pt x="986" y="1280"/>
                  </a:lnTo>
                  <a:lnTo>
                    <a:pt x="986" y="11"/>
                  </a:lnTo>
                  <a:lnTo>
                    <a:pt x="777" y="11"/>
                  </a:lnTo>
                  <a:lnTo>
                    <a:pt x="777" y="127"/>
                  </a:lnTo>
                  <a:cubicBezTo>
                    <a:pt x="745" y="85"/>
                    <a:pt x="693" y="53"/>
                    <a:pt x="640" y="32"/>
                  </a:cubicBezTo>
                  <a:cubicBezTo>
                    <a:pt x="588" y="11"/>
                    <a:pt x="536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4216050" y="843775"/>
              <a:ext cx="22550" cy="23600"/>
            </a:xfrm>
            <a:custGeom>
              <a:avLst/>
              <a:gdLst/>
              <a:ahLst/>
              <a:cxnLst/>
              <a:rect l="l" t="t" r="r" b="b"/>
              <a:pathLst>
                <a:path w="902" h="944" extrusionOk="0">
                  <a:moveTo>
                    <a:pt x="0" y="0"/>
                  </a:moveTo>
                  <a:lnTo>
                    <a:pt x="0" y="525"/>
                  </a:lnTo>
                  <a:cubicBezTo>
                    <a:pt x="0" y="661"/>
                    <a:pt x="32" y="766"/>
                    <a:pt x="105" y="839"/>
                  </a:cubicBezTo>
                  <a:cubicBezTo>
                    <a:pt x="178" y="902"/>
                    <a:pt x="273" y="944"/>
                    <a:pt x="399" y="944"/>
                  </a:cubicBezTo>
                  <a:cubicBezTo>
                    <a:pt x="462" y="944"/>
                    <a:pt x="514" y="933"/>
                    <a:pt x="566" y="912"/>
                  </a:cubicBezTo>
                  <a:cubicBezTo>
                    <a:pt x="619" y="881"/>
                    <a:pt x="661" y="849"/>
                    <a:pt x="703" y="808"/>
                  </a:cubicBezTo>
                  <a:lnTo>
                    <a:pt x="703" y="933"/>
                  </a:lnTo>
                  <a:lnTo>
                    <a:pt x="902" y="933"/>
                  </a:lnTo>
                  <a:lnTo>
                    <a:pt x="902" y="0"/>
                  </a:lnTo>
                  <a:lnTo>
                    <a:pt x="692" y="0"/>
                  </a:lnTo>
                  <a:lnTo>
                    <a:pt x="692" y="472"/>
                  </a:lnTo>
                  <a:cubicBezTo>
                    <a:pt x="692" y="556"/>
                    <a:pt x="661" y="629"/>
                    <a:pt x="619" y="682"/>
                  </a:cubicBezTo>
                  <a:cubicBezTo>
                    <a:pt x="577" y="724"/>
                    <a:pt x="514" y="745"/>
                    <a:pt x="430" y="745"/>
                  </a:cubicBezTo>
                  <a:cubicBezTo>
                    <a:pt x="367" y="745"/>
                    <a:pt x="304" y="724"/>
                    <a:pt x="273" y="692"/>
                  </a:cubicBezTo>
                  <a:cubicBezTo>
                    <a:pt x="231" y="650"/>
                    <a:pt x="210" y="587"/>
                    <a:pt x="210" y="504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4244075" y="843500"/>
              <a:ext cx="21250" cy="23875"/>
            </a:xfrm>
            <a:custGeom>
              <a:avLst/>
              <a:gdLst/>
              <a:ahLst/>
              <a:cxnLst/>
              <a:rect l="l" t="t" r="r" b="b"/>
              <a:pathLst>
                <a:path w="850" h="955" extrusionOk="0">
                  <a:moveTo>
                    <a:pt x="630" y="536"/>
                  </a:moveTo>
                  <a:lnTo>
                    <a:pt x="630" y="651"/>
                  </a:lnTo>
                  <a:cubicBezTo>
                    <a:pt x="619" y="693"/>
                    <a:pt x="588" y="735"/>
                    <a:pt x="546" y="756"/>
                  </a:cubicBezTo>
                  <a:cubicBezTo>
                    <a:pt x="504" y="777"/>
                    <a:pt x="452" y="798"/>
                    <a:pt x="399" y="798"/>
                  </a:cubicBezTo>
                  <a:cubicBezTo>
                    <a:pt x="347" y="798"/>
                    <a:pt x="294" y="787"/>
                    <a:pt x="263" y="756"/>
                  </a:cubicBezTo>
                  <a:cubicBezTo>
                    <a:pt x="232" y="735"/>
                    <a:pt x="221" y="703"/>
                    <a:pt x="221" y="661"/>
                  </a:cubicBezTo>
                  <a:cubicBezTo>
                    <a:pt x="221" y="577"/>
                    <a:pt x="284" y="536"/>
                    <a:pt x="410" y="536"/>
                  </a:cubicBezTo>
                  <a:close/>
                  <a:moveTo>
                    <a:pt x="431" y="1"/>
                  </a:moveTo>
                  <a:cubicBezTo>
                    <a:pt x="347" y="1"/>
                    <a:pt x="284" y="11"/>
                    <a:pt x="211" y="22"/>
                  </a:cubicBezTo>
                  <a:cubicBezTo>
                    <a:pt x="137" y="43"/>
                    <a:pt x="85" y="74"/>
                    <a:pt x="32" y="116"/>
                  </a:cubicBezTo>
                  <a:lnTo>
                    <a:pt x="116" y="273"/>
                  </a:lnTo>
                  <a:cubicBezTo>
                    <a:pt x="158" y="242"/>
                    <a:pt x="200" y="221"/>
                    <a:pt x="252" y="200"/>
                  </a:cubicBezTo>
                  <a:cubicBezTo>
                    <a:pt x="294" y="190"/>
                    <a:pt x="347" y="179"/>
                    <a:pt x="399" y="179"/>
                  </a:cubicBezTo>
                  <a:cubicBezTo>
                    <a:pt x="483" y="179"/>
                    <a:pt x="535" y="200"/>
                    <a:pt x="577" y="232"/>
                  </a:cubicBezTo>
                  <a:cubicBezTo>
                    <a:pt x="619" y="263"/>
                    <a:pt x="630" y="315"/>
                    <a:pt x="630" y="378"/>
                  </a:cubicBezTo>
                  <a:lnTo>
                    <a:pt x="630" y="399"/>
                  </a:lnTo>
                  <a:lnTo>
                    <a:pt x="389" y="399"/>
                  </a:lnTo>
                  <a:cubicBezTo>
                    <a:pt x="263" y="399"/>
                    <a:pt x="158" y="420"/>
                    <a:pt x="95" y="473"/>
                  </a:cubicBezTo>
                  <a:cubicBezTo>
                    <a:pt x="32" y="525"/>
                    <a:pt x="1" y="588"/>
                    <a:pt x="1" y="672"/>
                  </a:cubicBezTo>
                  <a:cubicBezTo>
                    <a:pt x="1" y="724"/>
                    <a:pt x="22" y="777"/>
                    <a:pt x="53" y="819"/>
                  </a:cubicBezTo>
                  <a:cubicBezTo>
                    <a:pt x="74" y="860"/>
                    <a:pt x="116" y="892"/>
                    <a:pt x="169" y="913"/>
                  </a:cubicBezTo>
                  <a:cubicBezTo>
                    <a:pt x="221" y="944"/>
                    <a:pt x="284" y="955"/>
                    <a:pt x="357" y="955"/>
                  </a:cubicBezTo>
                  <a:cubicBezTo>
                    <a:pt x="420" y="955"/>
                    <a:pt x="483" y="944"/>
                    <a:pt x="535" y="923"/>
                  </a:cubicBezTo>
                  <a:cubicBezTo>
                    <a:pt x="577" y="902"/>
                    <a:pt x="619" y="871"/>
                    <a:pt x="651" y="829"/>
                  </a:cubicBezTo>
                  <a:lnTo>
                    <a:pt x="651" y="944"/>
                  </a:lnTo>
                  <a:lnTo>
                    <a:pt x="850" y="944"/>
                  </a:lnTo>
                  <a:lnTo>
                    <a:pt x="850" y="389"/>
                  </a:lnTo>
                  <a:cubicBezTo>
                    <a:pt x="850" y="263"/>
                    <a:pt x="819" y="158"/>
                    <a:pt x="745" y="95"/>
                  </a:cubicBezTo>
                  <a:cubicBezTo>
                    <a:pt x="672" y="32"/>
                    <a:pt x="567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272375" y="834600"/>
              <a:ext cx="5550" cy="32525"/>
            </a:xfrm>
            <a:custGeom>
              <a:avLst/>
              <a:gdLst/>
              <a:ahLst/>
              <a:cxnLst/>
              <a:rect l="l" t="t" r="r" b="b"/>
              <a:pathLst>
                <a:path w="222" h="1301" extrusionOk="0">
                  <a:moveTo>
                    <a:pt x="1" y="1"/>
                  </a:moveTo>
                  <a:lnTo>
                    <a:pt x="1" y="1300"/>
                  </a:lnTo>
                  <a:lnTo>
                    <a:pt x="221" y="130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284175" y="833300"/>
              <a:ext cx="7100" cy="33825"/>
            </a:xfrm>
            <a:custGeom>
              <a:avLst/>
              <a:gdLst/>
              <a:ahLst/>
              <a:cxnLst/>
              <a:rect l="l" t="t" r="r" b="b"/>
              <a:pathLst>
                <a:path w="284" h="1353" extrusionOk="0">
                  <a:moveTo>
                    <a:pt x="147" y="0"/>
                  </a:moveTo>
                  <a:cubicBezTo>
                    <a:pt x="106" y="0"/>
                    <a:pt x="74" y="11"/>
                    <a:pt x="43" y="42"/>
                  </a:cubicBezTo>
                  <a:cubicBezTo>
                    <a:pt x="22" y="63"/>
                    <a:pt x="1" y="94"/>
                    <a:pt x="1" y="126"/>
                  </a:cubicBezTo>
                  <a:cubicBezTo>
                    <a:pt x="1" y="168"/>
                    <a:pt x="22" y="199"/>
                    <a:pt x="43" y="220"/>
                  </a:cubicBezTo>
                  <a:cubicBezTo>
                    <a:pt x="74" y="252"/>
                    <a:pt x="106" y="262"/>
                    <a:pt x="147" y="262"/>
                  </a:cubicBezTo>
                  <a:cubicBezTo>
                    <a:pt x="189" y="262"/>
                    <a:pt x="221" y="252"/>
                    <a:pt x="242" y="220"/>
                  </a:cubicBezTo>
                  <a:cubicBezTo>
                    <a:pt x="273" y="199"/>
                    <a:pt x="284" y="168"/>
                    <a:pt x="284" y="126"/>
                  </a:cubicBezTo>
                  <a:cubicBezTo>
                    <a:pt x="284" y="94"/>
                    <a:pt x="273" y="63"/>
                    <a:pt x="242" y="32"/>
                  </a:cubicBezTo>
                  <a:cubicBezTo>
                    <a:pt x="221" y="11"/>
                    <a:pt x="179" y="0"/>
                    <a:pt x="147" y="0"/>
                  </a:cubicBezTo>
                  <a:close/>
                  <a:moveTo>
                    <a:pt x="32" y="419"/>
                  </a:moveTo>
                  <a:lnTo>
                    <a:pt x="32" y="1352"/>
                  </a:lnTo>
                  <a:lnTo>
                    <a:pt x="252" y="1352"/>
                  </a:lnTo>
                  <a:lnTo>
                    <a:pt x="252" y="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294400" y="838525"/>
              <a:ext cx="17325" cy="28850"/>
            </a:xfrm>
            <a:custGeom>
              <a:avLst/>
              <a:gdLst/>
              <a:ahLst/>
              <a:cxnLst/>
              <a:rect l="l" t="t" r="r" b="b"/>
              <a:pathLst>
                <a:path w="693" h="1154" extrusionOk="0">
                  <a:moveTo>
                    <a:pt x="158" y="1"/>
                  </a:moveTo>
                  <a:lnTo>
                    <a:pt x="158" y="210"/>
                  </a:lnTo>
                  <a:lnTo>
                    <a:pt x="1" y="210"/>
                  </a:lnTo>
                  <a:lnTo>
                    <a:pt x="1" y="389"/>
                  </a:lnTo>
                  <a:lnTo>
                    <a:pt x="158" y="389"/>
                  </a:lnTo>
                  <a:lnTo>
                    <a:pt x="158" y="839"/>
                  </a:lnTo>
                  <a:cubicBezTo>
                    <a:pt x="158" y="944"/>
                    <a:pt x="189" y="1018"/>
                    <a:pt x="242" y="1070"/>
                  </a:cubicBezTo>
                  <a:cubicBezTo>
                    <a:pt x="294" y="1122"/>
                    <a:pt x="378" y="1154"/>
                    <a:pt x="483" y="1154"/>
                  </a:cubicBezTo>
                  <a:cubicBezTo>
                    <a:pt x="525" y="1154"/>
                    <a:pt x="556" y="1143"/>
                    <a:pt x="598" y="1133"/>
                  </a:cubicBezTo>
                  <a:cubicBezTo>
                    <a:pt x="629" y="1122"/>
                    <a:pt x="661" y="1112"/>
                    <a:pt x="692" y="1091"/>
                  </a:cubicBezTo>
                  <a:lnTo>
                    <a:pt x="629" y="934"/>
                  </a:lnTo>
                  <a:cubicBezTo>
                    <a:pt x="598" y="955"/>
                    <a:pt x="556" y="976"/>
                    <a:pt x="504" y="976"/>
                  </a:cubicBezTo>
                  <a:cubicBezTo>
                    <a:pt x="462" y="976"/>
                    <a:pt x="430" y="955"/>
                    <a:pt x="409" y="934"/>
                  </a:cubicBezTo>
                  <a:cubicBezTo>
                    <a:pt x="388" y="913"/>
                    <a:pt x="378" y="881"/>
                    <a:pt x="378" y="829"/>
                  </a:cubicBezTo>
                  <a:lnTo>
                    <a:pt x="378" y="389"/>
                  </a:lnTo>
                  <a:lnTo>
                    <a:pt x="629" y="389"/>
                  </a:lnTo>
                  <a:lnTo>
                    <a:pt x="629" y="210"/>
                  </a:lnTo>
                  <a:lnTo>
                    <a:pt x="378" y="210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311425" y="843775"/>
              <a:ext cx="26250" cy="32000"/>
            </a:xfrm>
            <a:custGeom>
              <a:avLst/>
              <a:gdLst/>
              <a:ahLst/>
              <a:cxnLst/>
              <a:rect l="l" t="t" r="r" b="b"/>
              <a:pathLst>
                <a:path w="1050" h="1280" extrusionOk="0">
                  <a:moveTo>
                    <a:pt x="22" y="0"/>
                  </a:moveTo>
                  <a:lnTo>
                    <a:pt x="431" y="933"/>
                  </a:lnTo>
                  <a:lnTo>
                    <a:pt x="410" y="965"/>
                  </a:lnTo>
                  <a:cubicBezTo>
                    <a:pt x="389" y="1017"/>
                    <a:pt x="368" y="1049"/>
                    <a:pt x="347" y="1070"/>
                  </a:cubicBezTo>
                  <a:cubicBezTo>
                    <a:pt x="315" y="1091"/>
                    <a:pt x="284" y="1101"/>
                    <a:pt x="242" y="1101"/>
                  </a:cubicBezTo>
                  <a:cubicBezTo>
                    <a:pt x="221" y="1101"/>
                    <a:pt x="190" y="1091"/>
                    <a:pt x="158" y="1080"/>
                  </a:cubicBezTo>
                  <a:cubicBezTo>
                    <a:pt x="127" y="1070"/>
                    <a:pt x="106" y="1059"/>
                    <a:pt x="85" y="1038"/>
                  </a:cubicBezTo>
                  <a:lnTo>
                    <a:pt x="1" y="1195"/>
                  </a:lnTo>
                  <a:cubicBezTo>
                    <a:pt x="32" y="1227"/>
                    <a:pt x="64" y="1248"/>
                    <a:pt x="106" y="1258"/>
                  </a:cubicBezTo>
                  <a:cubicBezTo>
                    <a:pt x="158" y="1269"/>
                    <a:pt x="200" y="1279"/>
                    <a:pt x="252" y="1279"/>
                  </a:cubicBezTo>
                  <a:cubicBezTo>
                    <a:pt x="336" y="1279"/>
                    <a:pt x="399" y="1258"/>
                    <a:pt x="462" y="1216"/>
                  </a:cubicBezTo>
                  <a:cubicBezTo>
                    <a:pt x="515" y="1174"/>
                    <a:pt x="567" y="1101"/>
                    <a:pt x="609" y="1007"/>
                  </a:cubicBezTo>
                  <a:lnTo>
                    <a:pt x="1049" y="0"/>
                  </a:lnTo>
                  <a:lnTo>
                    <a:pt x="839" y="0"/>
                  </a:lnTo>
                  <a:lnTo>
                    <a:pt x="535" y="682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999325" y="965100"/>
              <a:ext cx="246350" cy="344375"/>
            </a:xfrm>
            <a:custGeom>
              <a:avLst/>
              <a:gdLst/>
              <a:ahLst/>
              <a:cxnLst/>
              <a:rect l="l" t="t" r="r" b="b"/>
              <a:pathLst>
                <a:path w="9854" h="13775" extrusionOk="0">
                  <a:moveTo>
                    <a:pt x="1300" y="12695"/>
                  </a:moveTo>
                  <a:cubicBezTo>
                    <a:pt x="1667" y="13774"/>
                    <a:pt x="8271" y="13093"/>
                    <a:pt x="9089" y="12359"/>
                  </a:cubicBezTo>
                  <a:cubicBezTo>
                    <a:pt x="9854" y="11678"/>
                    <a:pt x="9539" y="1374"/>
                    <a:pt x="8743" y="619"/>
                  </a:cubicBezTo>
                  <a:cubicBezTo>
                    <a:pt x="8072" y="1"/>
                    <a:pt x="1646" y="252"/>
                    <a:pt x="1111" y="913"/>
                  </a:cubicBezTo>
                  <a:cubicBezTo>
                    <a:pt x="0" y="2296"/>
                    <a:pt x="1206" y="5053"/>
                    <a:pt x="1688" y="6909"/>
                  </a:cubicBezTo>
                  <a:cubicBezTo>
                    <a:pt x="1908" y="7726"/>
                    <a:pt x="650" y="10808"/>
                    <a:pt x="1300" y="126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081350" y="1327000"/>
              <a:ext cx="115325" cy="251875"/>
            </a:xfrm>
            <a:custGeom>
              <a:avLst/>
              <a:gdLst/>
              <a:ahLst/>
              <a:cxnLst/>
              <a:rect l="l" t="t" r="r" b="b"/>
              <a:pathLst>
                <a:path w="4613" h="10075" extrusionOk="0">
                  <a:moveTo>
                    <a:pt x="4613" y="7978"/>
                  </a:moveTo>
                  <a:cubicBezTo>
                    <a:pt x="4613" y="7978"/>
                    <a:pt x="3103" y="3261"/>
                    <a:pt x="2464" y="1961"/>
                  </a:cubicBezTo>
                  <a:lnTo>
                    <a:pt x="4246" y="1688"/>
                  </a:lnTo>
                  <a:lnTo>
                    <a:pt x="4246" y="53"/>
                  </a:lnTo>
                  <a:cubicBezTo>
                    <a:pt x="4246" y="53"/>
                    <a:pt x="2652" y="74"/>
                    <a:pt x="1646" y="53"/>
                  </a:cubicBezTo>
                  <a:cubicBezTo>
                    <a:pt x="1090" y="1"/>
                    <a:pt x="0" y="43"/>
                    <a:pt x="399" y="1468"/>
                  </a:cubicBezTo>
                  <a:cubicBezTo>
                    <a:pt x="923" y="3345"/>
                    <a:pt x="3323" y="7925"/>
                    <a:pt x="3323" y="7925"/>
                  </a:cubicBezTo>
                  <a:lnTo>
                    <a:pt x="2642" y="100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147375" y="1346150"/>
              <a:ext cx="124775" cy="309500"/>
            </a:xfrm>
            <a:custGeom>
              <a:avLst/>
              <a:gdLst/>
              <a:ahLst/>
              <a:cxnLst/>
              <a:rect l="l" t="t" r="r" b="b"/>
              <a:pathLst>
                <a:path w="4991" h="12380" extrusionOk="0">
                  <a:moveTo>
                    <a:pt x="2538" y="11017"/>
                  </a:moveTo>
                  <a:cubicBezTo>
                    <a:pt x="2538" y="11017"/>
                    <a:pt x="2695" y="5954"/>
                    <a:pt x="2496" y="4528"/>
                  </a:cubicBezTo>
                  <a:lnTo>
                    <a:pt x="4991" y="1834"/>
                  </a:lnTo>
                  <a:lnTo>
                    <a:pt x="4770" y="1614"/>
                  </a:lnTo>
                  <a:lnTo>
                    <a:pt x="4037" y="0"/>
                  </a:lnTo>
                  <a:cubicBezTo>
                    <a:pt x="4037" y="0"/>
                    <a:pt x="2831" y="1373"/>
                    <a:pt x="1825" y="2317"/>
                  </a:cubicBezTo>
                  <a:cubicBezTo>
                    <a:pt x="1416" y="2694"/>
                    <a:pt x="494" y="3407"/>
                    <a:pt x="567" y="4874"/>
                  </a:cubicBezTo>
                  <a:cubicBezTo>
                    <a:pt x="682" y="7086"/>
                    <a:pt x="1322" y="10566"/>
                    <a:pt x="1322" y="10566"/>
                  </a:cubicBezTo>
                  <a:lnTo>
                    <a:pt x="1" y="123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4254050" y="1198850"/>
              <a:ext cx="94100" cy="82850"/>
            </a:xfrm>
            <a:custGeom>
              <a:avLst/>
              <a:gdLst/>
              <a:ahLst/>
              <a:cxnLst/>
              <a:rect l="l" t="t" r="r" b="b"/>
              <a:pathLst>
                <a:path w="3764" h="3314" extrusionOk="0">
                  <a:moveTo>
                    <a:pt x="2757" y="651"/>
                  </a:moveTo>
                  <a:cubicBezTo>
                    <a:pt x="2757" y="651"/>
                    <a:pt x="3763" y="2768"/>
                    <a:pt x="1887" y="3041"/>
                  </a:cubicBezTo>
                  <a:cubicBezTo>
                    <a:pt x="0" y="3313"/>
                    <a:pt x="1887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4113325" y="1157200"/>
              <a:ext cx="254475" cy="284100"/>
            </a:xfrm>
            <a:custGeom>
              <a:avLst/>
              <a:gdLst/>
              <a:ahLst/>
              <a:cxnLst/>
              <a:rect l="l" t="t" r="r" b="b"/>
              <a:pathLst>
                <a:path w="10179" h="11364" extrusionOk="0">
                  <a:moveTo>
                    <a:pt x="3407" y="619"/>
                  </a:moveTo>
                  <a:cubicBezTo>
                    <a:pt x="3407" y="619"/>
                    <a:pt x="2925" y="1615"/>
                    <a:pt x="3407" y="2317"/>
                  </a:cubicBezTo>
                  <a:cubicBezTo>
                    <a:pt x="3889" y="3019"/>
                    <a:pt x="4581" y="4675"/>
                    <a:pt x="3669" y="5336"/>
                  </a:cubicBezTo>
                  <a:cubicBezTo>
                    <a:pt x="2747" y="5986"/>
                    <a:pt x="702" y="6070"/>
                    <a:pt x="346" y="6510"/>
                  </a:cubicBezTo>
                  <a:cubicBezTo>
                    <a:pt x="0" y="6950"/>
                    <a:pt x="996" y="7076"/>
                    <a:pt x="996" y="7076"/>
                  </a:cubicBezTo>
                  <a:cubicBezTo>
                    <a:pt x="996" y="7076"/>
                    <a:pt x="650" y="7956"/>
                    <a:pt x="1751" y="8082"/>
                  </a:cubicBezTo>
                  <a:cubicBezTo>
                    <a:pt x="2013" y="8910"/>
                    <a:pt x="2338" y="8784"/>
                    <a:pt x="2568" y="8690"/>
                  </a:cubicBezTo>
                  <a:cubicBezTo>
                    <a:pt x="2401" y="9350"/>
                    <a:pt x="3103" y="9529"/>
                    <a:pt x="3323" y="9434"/>
                  </a:cubicBezTo>
                  <a:cubicBezTo>
                    <a:pt x="3145" y="9958"/>
                    <a:pt x="3826" y="10095"/>
                    <a:pt x="4120" y="9875"/>
                  </a:cubicBezTo>
                  <a:cubicBezTo>
                    <a:pt x="3973" y="10483"/>
                    <a:pt x="4696" y="10745"/>
                    <a:pt x="4969" y="10441"/>
                  </a:cubicBezTo>
                  <a:cubicBezTo>
                    <a:pt x="5063" y="10965"/>
                    <a:pt x="5807" y="11049"/>
                    <a:pt x="6028" y="10787"/>
                  </a:cubicBezTo>
                  <a:cubicBezTo>
                    <a:pt x="6248" y="11363"/>
                    <a:pt x="6992" y="11206"/>
                    <a:pt x="7118" y="10933"/>
                  </a:cubicBezTo>
                  <a:cubicBezTo>
                    <a:pt x="7464" y="11363"/>
                    <a:pt x="8208" y="11227"/>
                    <a:pt x="8166" y="10745"/>
                  </a:cubicBezTo>
                  <a:cubicBezTo>
                    <a:pt x="8732" y="10787"/>
                    <a:pt x="9214" y="10703"/>
                    <a:pt x="9130" y="10053"/>
                  </a:cubicBezTo>
                  <a:cubicBezTo>
                    <a:pt x="10000" y="10053"/>
                    <a:pt x="10179" y="9392"/>
                    <a:pt x="9822" y="9088"/>
                  </a:cubicBezTo>
                  <a:cubicBezTo>
                    <a:pt x="9476" y="8784"/>
                    <a:pt x="7600" y="7327"/>
                    <a:pt x="7820" y="2663"/>
                  </a:cubicBezTo>
                  <a:cubicBezTo>
                    <a:pt x="7558" y="1090"/>
                    <a:pt x="6992" y="619"/>
                    <a:pt x="6992" y="619"/>
                  </a:cubicBezTo>
                  <a:cubicBezTo>
                    <a:pt x="6992" y="619"/>
                    <a:pt x="4277" y="524"/>
                    <a:pt x="3753" y="0"/>
                  </a:cubicBezTo>
                  <a:cubicBezTo>
                    <a:pt x="3753" y="220"/>
                    <a:pt x="3407" y="619"/>
                    <a:pt x="3407" y="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4011900" y="1041375"/>
              <a:ext cx="264700" cy="184775"/>
            </a:xfrm>
            <a:custGeom>
              <a:avLst/>
              <a:gdLst/>
              <a:ahLst/>
              <a:cxnLst/>
              <a:rect l="l" t="t" r="r" b="b"/>
              <a:pathLst>
                <a:path w="10588" h="7391" extrusionOk="0">
                  <a:moveTo>
                    <a:pt x="6300" y="2044"/>
                  </a:moveTo>
                  <a:lnTo>
                    <a:pt x="7045" y="2946"/>
                  </a:lnTo>
                  <a:cubicBezTo>
                    <a:pt x="7045" y="2946"/>
                    <a:pt x="6447" y="3805"/>
                    <a:pt x="5263" y="5545"/>
                  </a:cubicBezTo>
                  <a:cubicBezTo>
                    <a:pt x="3848" y="5640"/>
                    <a:pt x="1552" y="4067"/>
                    <a:pt x="1552" y="4067"/>
                  </a:cubicBezTo>
                  <a:cubicBezTo>
                    <a:pt x="1552" y="4067"/>
                    <a:pt x="1751" y="3312"/>
                    <a:pt x="1562" y="3113"/>
                  </a:cubicBezTo>
                  <a:cubicBezTo>
                    <a:pt x="1374" y="2914"/>
                    <a:pt x="1185" y="3344"/>
                    <a:pt x="1185" y="3344"/>
                  </a:cubicBezTo>
                  <a:cubicBezTo>
                    <a:pt x="1185" y="3344"/>
                    <a:pt x="745" y="1918"/>
                    <a:pt x="514" y="2117"/>
                  </a:cubicBezTo>
                  <a:cubicBezTo>
                    <a:pt x="294" y="2317"/>
                    <a:pt x="0" y="3596"/>
                    <a:pt x="713" y="4853"/>
                  </a:cubicBezTo>
                  <a:cubicBezTo>
                    <a:pt x="2516" y="6415"/>
                    <a:pt x="4843" y="7390"/>
                    <a:pt x="5326" y="7285"/>
                  </a:cubicBezTo>
                  <a:cubicBezTo>
                    <a:pt x="5818" y="7180"/>
                    <a:pt x="7810" y="4853"/>
                    <a:pt x="7810" y="4853"/>
                  </a:cubicBezTo>
                  <a:cubicBezTo>
                    <a:pt x="7810" y="4853"/>
                    <a:pt x="9340" y="5681"/>
                    <a:pt x="10588" y="5231"/>
                  </a:cubicBezTo>
                  <a:cubicBezTo>
                    <a:pt x="10179" y="4277"/>
                    <a:pt x="9089" y="2359"/>
                    <a:pt x="7527" y="2390"/>
                  </a:cubicBezTo>
                  <a:cubicBezTo>
                    <a:pt x="6908" y="1751"/>
                    <a:pt x="6720" y="1373"/>
                    <a:pt x="6720" y="1373"/>
                  </a:cubicBezTo>
                  <a:cubicBezTo>
                    <a:pt x="6720" y="1373"/>
                    <a:pt x="7600" y="1405"/>
                    <a:pt x="7254" y="566"/>
                  </a:cubicBezTo>
                  <a:cubicBezTo>
                    <a:pt x="7034" y="0"/>
                    <a:pt x="6479" y="220"/>
                    <a:pt x="6479" y="220"/>
                  </a:cubicBezTo>
                  <a:cubicBezTo>
                    <a:pt x="6479" y="220"/>
                    <a:pt x="6175" y="1384"/>
                    <a:pt x="6300" y="20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4103350" y="1030350"/>
              <a:ext cx="89925" cy="81000"/>
            </a:xfrm>
            <a:custGeom>
              <a:avLst/>
              <a:gdLst/>
              <a:ahLst/>
              <a:cxnLst/>
              <a:rect l="l" t="t" r="r" b="b"/>
              <a:pathLst>
                <a:path w="3597" h="3240" extrusionOk="0">
                  <a:moveTo>
                    <a:pt x="2632" y="252"/>
                  </a:moveTo>
                  <a:cubicBezTo>
                    <a:pt x="2632" y="252"/>
                    <a:pt x="3596" y="2234"/>
                    <a:pt x="2244" y="2737"/>
                  </a:cubicBezTo>
                  <a:cubicBezTo>
                    <a:pt x="902" y="3240"/>
                    <a:pt x="294" y="1143"/>
                    <a:pt x="294" y="1143"/>
                  </a:cubicBezTo>
                  <a:cubicBezTo>
                    <a:pt x="294" y="1143"/>
                    <a:pt x="1" y="95"/>
                    <a:pt x="441" y="1"/>
                  </a:cubicBezTo>
                  <a:cubicBezTo>
                    <a:pt x="1039" y="619"/>
                    <a:pt x="2192" y="378"/>
                    <a:pt x="2632" y="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4136650" y="1060500"/>
              <a:ext cx="26750" cy="23075"/>
            </a:xfrm>
            <a:custGeom>
              <a:avLst/>
              <a:gdLst/>
              <a:ahLst/>
              <a:cxnLst/>
              <a:rect l="l" t="t" r="r" b="b"/>
              <a:pathLst>
                <a:path w="1070" h="923" extrusionOk="0">
                  <a:moveTo>
                    <a:pt x="105" y="713"/>
                  </a:moveTo>
                  <a:cubicBezTo>
                    <a:pt x="210" y="891"/>
                    <a:pt x="482" y="923"/>
                    <a:pt x="723" y="786"/>
                  </a:cubicBezTo>
                  <a:cubicBezTo>
                    <a:pt x="954" y="640"/>
                    <a:pt x="1069" y="388"/>
                    <a:pt x="954" y="210"/>
                  </a:cubicBezTo>
                  <a:cubicBezTo>
                    <a:pt x="849" y="32"/>
                    <a:pt x="577" y="0"/>
                    <a:pt x="346" y="147"/>
                  </a:cubicBezTo>
                  <a:cubicBezTo>
                    <a:pt x="105" y="283"/>
                    <a:pt x="0" y="545"/>
                    <a:pt x="105" y="7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4124050" y="1061275"/>
              <a:ext cx="19950" cy="12075"/>
            </a:xfrm>
            <a:custGeom>
              <a:avLst/>
              <a:gdLst/>
              <a:ahLst/>
              <a:cxnLst/>
              <a:rect l="l" t="t" r="r" b="b"/>
              <a:pathLst>
                <a:path w="798" h="483" extrusionOk="0">
                  <a:moveTo>
                    <a:pt x="619" y="74"/>
                  </a:moveTo>
                  <a:cubicBezTo>
                    <a:pt x="619" y="85"/>
                    <a:pt x="619" y="95"/>
                    <a:pt x="609" y="106"/>
                  </a:cubicBezTo>
                  <a:cubicBezTo>
                    <a:pt x="619" y="85"/>
                    <a:pt x="609" y="106"/>
                    <a:pt x="609" y="106"/>
                  </a:cubicBezTo>
                  <a:cubicBezTo>
                    <a:pt x="609" y="116"/>
                    <a:pt x="609" y="127"/>
                    <a:pt x="598" y="127"/>
                  </a:cubicBezTo>
                  <a:cubicBezTo>
                    <a:pt x="598" y="137"/>
                    <a:pt x="598" y="137"/>
                    <a:pt x="588" y="147"/>
                  </a:cubicBezTo>
                  <a:cubicBezTo>
                    <a:pt x="588" y="147"/>
                    <a:pt x="577" y="158"/>
                    <a:pt x="588" y="147"/>
                  </a:cubicBezTo>
                  <a:cubicBezTo>
                    <a:pt x="588" y="147"/>
                    <a:pt x="577" y="158"/>
                    <a:pt x="577" y="158"/>
                  </a:cubicBezTo>
                  <a:cubicBezTo>
                    <a:pt x="577" y="168"/>
                    <a:pt x="567" y="168"/>
                    <a:pt x="567" y="179"/>
                  </a:cubicBezTo>
                  <a:cubicBezTo>
                    <a:pt x="557" y="189"/>
                    <a:pt x="546" y="189"/>
                    <a:pt x="536" y="200"/>
                  </a:cubicBezTo>
                  <a:cubicBezTo>
                    <a:pt x="515" y="221"/>
                    <a:pt x="546" y="200"/>
                    <a:pt x="525" y="210"/>
                  </a:cubicBezTo>
                  <a:cubicBezTo>
                    <a:pt x="525" y="210"/>
                    <a:pt x="515" y="221"/>
                    <a:pt x="504" y="221"/>
                  </a:cubicBezTo>
                  <a:cubicBezTo>
                    <a:pt x="494" y="231"/>
                    <a:pt x="483" y="231"/>
                    <a:pt x="473" y="242"/>
                  </a:cubicBezTo>
                  <a:cubicBezTo>
                    <a:pt x="462" y="242"/>
                    <a:pt x="462" y="252"/>
                    <a:pt x="452" y="252"/>
                  </a:cubicBezTo>
                  <a:cubicBezTo>
                    <a:pt x="452" y="252"/>
                    <a:pt x="431" y="263"/>
                    <a:pt x="441" y="263"/>
                  </a:cubicBezTo>
                  <a:cubicBezTo>
                    <a:pt x="452" y="252"/>
                    <a:pt x="431" y="263"/>
                    <a:pt x="431" y="263"/>
                  </a:cubicBezTo>
                  <a:cubicBezTo>
                    <a:pt x="420" y="263"/>
                    <a:pt x="410" y="273"/>
                    <a:pt x="410" y="273"/>
                  </a:cubicBezTo>
                  <a:cubicBezTo>
                    <a:pt x="389" y="273"/>
                    <a:pt x="378" y="284"/>
                    <a:pt x="357" y="284"/>
                  </a:cubicBezTo>
                  <a:cubicBezTo>
                    <a:pt x="357" y="284"/>
                    <a:pt x="347" y="284"/>
                    <a:pt x="336" y="284"/>
                  </a:cubicBezTo>
                  <a:cubicBezTo>
                    <a:pt x="357" y="284"/>
                    <a:pt x="336" y="284"/>
                    <a:pt x="336" y="284"/>
                  </a:cubicBezTo>
                  <a:cubicBezTo>
                    <a:pt x="315" y="284"/>
                    <a:pt x="305" y="284"/>
                    <a:pt x="294" y="284"/>
                  </a:cubicBezTo>
                  <a:cubicBezTo>
                    <a:pt x="284" y="284"/>
                    <a:pt x="273" y="284"/>
                    <a:pt x="273" y="284"/>
                  </a:cubicBezTo>
                  <a:cubicBezTo>
                    <a:pt x="253" y="284"/>
                    <a:pt x="284" y="294"/>
                    <a:pt x="263" y="284"/>
                  </a:cubicBezTo>
                  <a:cubicBezTo>
                    <a:pt x="253" y="284"/>
                    <a:pt x="232" y="284"/>
                    <a:pt x="221" y="273"/>
                  </a:cubicBezTo>
                  <a:cubicBezTo>
                    <a:pt x="211" y="273"/>
                    <a:pt x="200" y="273"/>
                    <a:pt x="200" y="263"/>
                  </a:cubicBezTo>
                  <a:cubicBezTo>
                    <a:pt x="211" y="273"/>
                    <a:pt x="190" y="263"/>
                    <a:pt x="190" y="263"/>
                  </a:cubicBezTo>
                  <a:cubicBezTo>
                    <a:pt x="179" y="252"/>
                    <a:pt x="158" y="252"/>
                    <a:pt x="148" y="242"/>
                  </a:cubicBezTo>
                  <a:cubicBezTo>
                    <a:pt x="106" y="210"/>
                    <a:pt x="53" y="231"/>
                    <a:pt x="32" y="273"/>
                  </a:cubicBezTo>
                  <a:cubicBezTo>
                    <a:pt x="1" y="315"/>
                    <a:pt x="22" y="357"/>
                    <a:pt x="64" y="389"/>
                  </a:cubicBezTo>
                  <a:cubicBezTo>
                    <a:pt x="190" y="483"/>
                    <a:pt x="368" y="483"/>
                    <a:pt x="504" y="420"/>
                  </a:cubicBezTo>
                  <a:cubicBezTo>
                    <a:pt x="630" y="368"/>
                    <a:pt x="756" y="263"/>
                    <a:pt x="787" y="116"/>
                  </a:cubicBezTo>
                  <a:cubicBezTo>
                    <a:pt x="798" y="74"/>
                    <a:pt x="777" y="22"/>
                    <a:pt x="735" y="11"/>
                  </a:cubicBezTo>
                  <a:cubicBezTo>
                    <a:pt x="682" y="1"/>
                    <a:pt x="630" y="22"/>
                    <a:pt x="619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4157875" y="1147750"/>
              <a:ext cx="76550" cy="46150"/>
            </a:xfrm>
            <a:custGeom>
              <a:avLst/>
              <a:gdLst/>
              <a:ahLst/>
              <a:cxnLst/>
              <a:rect l="l" t="t" r="r" b="b"/>
              <a:pathLst>
                <a:path w="3062" h="1846" extrusionOk="0">
                  <a:moveTo>
                    <a:pt x="2726" y="902"/>
                  </a:moveTo>
                  <a:cubicBezTo>
                    <a:pt x="2726" y="902"/>
                    <a:pt x="692" y="1406"/>
                    <a:pt x="231" y="106"/>
                  </a:cubicBezTo>
                  <a:cubicBezTo>
                    <a:pt x="231" y="106"/>
                    <a:pt x="0" y="1"/>
                    <a:pt x="42" y="378"/>
                  </a:cubicBezTo>
                  <a:cubicBezTo>
                    <a:pt x="95" y="756"/>
                    <a:pt x="986" y="1846"/>
                    <a:pt x="3061" y="997"/>
                  </a:cubicBezTo>
                  <a:cubicBezTo>
                    <a:pt x="2893" y="850"/>
                    <a:pt x="2726" y="902"/>
                    <a:pt x="2726" y="9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4257450" y="1337500"/>
              <a:ext cx="59000" cy="31725"/>
            </a:xfrm>
            <a:custGeom>
              <a:avLst/>
              <a:gdLst/>
              <a:ahLst/>
              <a:cxnLst/>
              <a:rect l="l" t="t" r="r" b="b"/>
              <a:pathLst>
                <a:path w="2360" h="1269" extrusionOk="0">
                  <a:moveTo>
                    <a:pt x="2160" y="0"/>
                  </a:moveTo>
                  <a:cubicBezTo>
                    <a:pt x="2160" y="0"/>
                    <a:pt x="2097" y="1006"/>
                    <a:pt x="0" y="0"/>
                  </a:cubicBezTo>
                  <a:cubicBezTo>
                    <a:pt x="2212" y="1268"/>
                    <a:pt x="2359" y="524"/>
                    <a:pt x="2160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4174375" y="1307875"/>
              <a:ext cx="130525" cy="68150"/>
            </a:xfrm>
            <a:custGeom>
              <a:avLst/>
              <a:gdLst/>
              <a:ahLst/>
              <a:cxnLst/>
              <a:rect l="l" t="t" r="r" b="b"/>
              <a:pathLst>
                <a:path w="5221" h="2726" extrusionOk="0">
                  <a:moveTo>
                    <a:pt x="1416" y="1"/>
                  </a:moveTo>
                  <a:cubicBezTo>
                    <a:pt x="1416" y="1"/>
                    <a:pt x="1" y="2097"/>
                    <a:pt x="1992" y="2254"/>
                  </a:cubicBezTo>
                  <a:cubicBezTo>
                    <a:pt x="3973" y="2401"/>
                    <a:pt x="5221" y="2726"/>
                    <a:pt x="5221" y="2726"/>
                  </a:cubicBezTo>
                  <a:cubicBezTo>
                    <a:pt x="5221" y="2726"/>
                    <a:pt x="3753" y="2013"/>
                    <a:pt x="2642" y="1877"/>
                  </a:cubicBezTo>
                  <a:cubicBezTo>
                    <a:pt x="1531" y="1751"/>
                    <a:pt x="954" y="1751"/>
                    <a:pt x="1416" y="1"/>
                  </a:cubicBezTo>
                  <a:close/>
                </a:path>
              </a:pathLst>
            </a:custGeom>
            <a:solidFill>
              <a:srgbClr val="FFF5FE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4087900" y="962475"/>
              <a:ext cx="333350" cy="282800"/>
            </a:xfrm>
            <a:custGeom>
              <a:avLst/>
              <a:gdLst/>
              <a:ahLst/>
              <a:cxnLst/>
              <a:rect l="l" t="t" r="r" b="b"/>
              <a:pathLst>
                <a:path w="13334" h="11312" extrusionOk="0">
                  <a:moveTo>
                    <a:pt x="12066" y="5536"/>
                  </a:moveTo>
                  <a:cubicBezTo>
                    <a:pt x="12066" y="5536"/>
                    <a:pt x="12066" y="5536"/>
                    <a:pt x="12066" y="5536"/>
                  </a:cubicBezTo>
                  <a:cubicBezTo>
                    <a:pt x="12286" y="2831"/>
                    <a:pt x="9393" y="3104"/>
                    <a:pt x="8219" y="3334"/>
                  </a:cubicBezTo>
                  <a:cubicBezTo>
                    <a:pt x="7212" y="3533"/>
                    <a:pt x="6541" y="3093"/>
                    <a:pt x="6384" y="2967"/>
                  </a:cubicBezTo>
                  <a:cubicBezTo>
                    <a:pt x="6374" y="2967"/>
                    <a:pt x="6374" y="2957"/>
                    <a:pt x="6363" y="2957"/>
                  </a:cubicBezTo>
                  <a:cubicBezTo>
                    <a:pt x="6353" y="2946"/>
                    <a:pt x="6342" y="2936"/>
                    <a:pt x="6342" y="2936"/>
                  </a:cubicBezTo>
                  <a:cubicBezTo>
                    <a:pt x="5996" y="2653"/>
                    <a:pt x="5692" y="2286"/>
                    <a:pt x="5420" y="1804"/>
                  </a:cubicBezTo>
                  <a:cubicBezTo>
                    <a:pt x="4434" y="1"/>
                    <a:pt x="1824" y="294"/>
                    <a:pt x="1038" y="1594"/>
                  </a:cubicBezTo>
                  <a:cubicBezTo>
                    <a:pt x="1038" y="1594"/>
                    <a:pt x="0" y="2443"/>
                    <a:pt x="367" y="3879"/>
                  </a:cubicBezTo>
                  <a:cubicBezTo>
                    <a:pt x="545" y="3879"/>
                    <a:pt x="671" y="3858"/>
                    <a:pt x="671" y="3858"/>
                  </a:cubicBezTo>
                  <a:cubicBezTo>
                    <a:pt x="671" y="3858"/>
                    <a:pt x="577" y="3313"/>
                    <a:pt x="682" y="2894"/>
                  </a:cubicBezTo>
                  <a:cubicBezTo>
                    <a:pt x="703" y="3041"/>
                    <a:pt x="745" y="3188"/>
                    <a:pt x="818" y="3334"/>
                  </a:cubicBezTo>
                  <a:cubicBezTo>
                    <a:pt x="1080" y="3816"/>
                    <a:pt x="1290" y="3816"/>
                    <a:pt x="1290" y="3816"/>
                  </a:cubicBezTo>
                  <a:lnTo>
                    <a:pt x="1856" y="3533"/>
                  </a:lnTo>
                  <a:cubicBezTo>
                    <a:pt x="1856" y="3533"/>
                    <a:pt x="1814" y="3471"/>
                    <a:pt x="1782" y="3387"/>
                  </a:cubicBezTo>
                  <a:cubicBezTo>
                    <a:pt x="2170" y="3512"/>
                    <a:pt x="2715" y="3565"/>
                    <a:pt x="3428" y="3429"/>
                  </a:cubicBezTo>
                  <a:cubicBezTo>
                    <a:pt x="3428" y="3429"/>
                    <a:pt x="4078" y="3198"/>
                    <a:pt x="4036" y="4068"/>
                  </a:cubicBezTo>
                  <a:cubicBezTo>
                    <a:pt x="4015" y="4582"/>
                    <a:pt x="3680" y="4529"/>
                    <a:pt x="3680" y="4529"/>
                  </a:cubicBezTo>
                  <a:cubicBezTo>
                    <a:pt x="3680" y="4529"/>
                    <a:pt x="3669" y="5651"/>
                    <a:pt x="4413" y="5651"/>
                  </a:cubicBezTo>
                  <a:cubicBezTo>
                    <a:pt x="4592" y="5651"/>
                    <a:pt x="4833" y="5724"/>
                    <a:pt x="5116" y="5850"/>
                  </a:cubicBezTo>
                  <a:cubicBezTo>
                    <a:pt x="5325" y="5965"/>
                    <a:pt x="5787" y="6353"/>
                    <a:pt x="5598" y="7506"/>
                  </a:cubicBezTo>
                  <a:cubicBezTo>
                    <a:pt x="5367" y="8984"/>
                    <a:pt x="4770" y="9875"/>
                    <a:pt x="5860" y="10452"/>
                  </a:cubicBezTo>
                  <a:cubicBezTo>
                    <a:pt x="6541" y="10808"/>
                    <a:pt x="7464" y="10599"/>
                    <a:pt x="7998" y="9949"/>
                  </a:cubicBezTo>
                  <a:cubicBezTo>
                    <a:pt x="8806" y="11039"/>
                    <a:pt x="10305" y="11311"/>
                    <a:pt x="11583" y="10190"/>
                  </a:cubicBezTo>
                  <a:cubicBezTo>
                    <a:pt x="12915" y="9026"/>
                    <a:pt x="13334" y="6867"/>
                    <a:pt x="12066" y="5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3890050" y="2049250"/>
              <a:ext cx="14425" cy="19150"/>
            </a:xfrm>
            <a:custGeom>
              <a:avLst/>
              <a:gdLst/>
              <a:ahLst/>
              <a:cxnLst/>
              <a:rect l="l" t="t" r="r" b="b"/>
              <a:pathLst>
                <a:path w="577" h="766" extrusionOk="0">
                  <a:moveTo>
                    <a:pt x="503" y="147"/>
                  </a:moveTo>
                  <a:cubicBezTo>
                    <a:pt x="493" y="136"/>
                    <a:pt x="472" y="126"/>
                    <a:pt x="461" y="115"/>
                  </a:cubicBezTo>
                  <a:cubicBezTo>
                    <a:pt x="451" y="105"/>
                    <a:pt x="430" y="94"/>
                    <a:pt x="419" y="94"/>
                  </a:cubicBezTo>
                  <a:cubicBezTo>
                    <a:pt x="399" y="84"/>
                    <a:pt x="378" y="73"/>
                    <a:pt x="357" y="73"/>
                  </a:cubicBezTo>
                  <a:cubicBezTo>
                    <a:pt x="336" y="73"/>
                    <a:pt x="315" y="63"/>
                    <a:pt x="294" y="63"/>
                  </a:cubicBezTo>
                  <a:cubicBezTo>
                    <a:pt x="231" y="63"/>
                    <a:pt x="178" y="84"/>
                    <a:pt x="147" y="105"/>
                  </a:cubicBezTo>
                  <a:cubicBezTo>
                    <a:pt x="115" y="126"/>
                    <a:pt x="105" y="168"/>
                    <a:pt x="105" y="210"/>
                  </a:cubicBezTo>
                  <a:cubicBezTo>
                    <a:pt x="105" y="241"/>
                    <a:pt x="115" y="262"/>
                    <a:pt x="126" y="273"/>
                  </a:cubicBezTo>
                  <a:cubicBezTo>
                    <a:pt x="136" y="294"/>
                    <a:pt x="168" y="304"/>
                    <a:pt x="199" y="315"/>
                  </a:cubicBezTo>
                  <a:cubicBezTo>
                    <a:pt x="220" y="325"/>
                    <a:pt x="262" y="336"/>
                    <a:pt x="315" y="346"/>
                  </a:cubicBezTo>
                  <a:cubicBezTo>
                    <a:pt x="367" y="367"/>
                    <a:pt x="409" y="377"/>
                    <a:pt x="451" y="388"/>
                  </a:cubicBezTo>
                  <a:cubicBezTo>
                    <a:pt x="493" y="409"/>
                    <a:pt x="524" y="430"/>
                    <a:pt x="545" y="451"/>
                  </a:cubicBezTo>
                  <a:cubicBezTo>
                    <a:pt x="566" y="482"/>
                    <a:pt x="577" y="514"/>
                    <a:pt x="577" y="556"/>
                  </a:cubicBezTo>
                  <a:cubicBezTo>
                    <a:pt x="577" y="598"/>
                    <a:pt x="566" y="629"/>
                    <a:pt x="556" y="650"/>
                  </a:cubicBezTo>
                  <a:cubicBezTo>
                    <a:pt x="535" y="671"/>
                    <a:pt x="524" y="692"/>
                    <a:pt x="493" y="713"/>
                  </a:cubicBezTo>
                  <a:cubicBezTo>
                    <a:pt x="472" y="734"/>
                    <a:pt x="440" y="744"/>
                    <a:pt x="409" y="755"/>
                  </a:cubicBezTo>
                  <a:cubicBezTo>
                    <a:pt x="378" y="755"/>
                    <a:pt x="346" y="765"/>
                    <a:pt x="304" y="765"/>
                  </a:cubicBezTo>
                  <a:cubicBezTo>
                    <a:pt x="262" y="765"/>
                    <a:pt x="231" y="755"/>
                    <a:pt x="189" y="755"/>
                  </a:cubicBezTo>
                  <a:cubicBezTo>
                    <a:pt x="157" y="744"/>
                    <a:pt x="126" y="734"/>
                    <a:pt x="95" y="713"/>
                  </a:cubicBezTo>
                  <a:cubicBezTo>
                    <a:pt x="63" y="702"/>
                    <a:pt x="32" y="681"/>
                    <a:pt x="0" y="650"/>
                  </a:cubicBezTo>
                  <a:lnTo>
                    <a:pt x="42" y="598"/>
                  </a:lnTo>
                  <a:cubicBezTo>
                    <a:pt x="53" y="608"/>
                    <a:pt x="63" y="619"/>
                    <a:pt x="84" y="629"/>
                  </a:cubicBezTo>
                  <a:cubicBezTo>
                    <a:pt x="105" y="650"/>
                    <a:pt x="126" y="660"/>
                    <a:pt x="147" y="671"/>
                  </a:cubicBezTo>
                  <a:cubicBezTo>
                    <a:pt x="168" y="681"/>
                    <a:pt x="199" y="681"/>
                    <a:pt x="220" y="692"/>
                  </a:cubicBezTo>
                  <a:cubicBezTo>
                    <a:pt x="252" y="692"/>
                    <a:pt x="273" y="702"/>
                    <a:pt x="304" y="702"/>
                  </a:cubicBezTo>
                  <a:cubicBezTo>
                    <a:pt x="367" y="702"/>
                    <a:pt x="409" y="692"/>
                    <a:pt x="440" y="660"/>
                  </a:cubicBezTo>
                  <a:cubicBezTo>
                    <a:pt x="482" y="640"/>
                    <a:pt x="493" y="608"/>
                    <a:pt x="493" y="566"/>
                  </a:cubicBezTo>
                  <a:cubicBezTo>
                    <a:pt x="493" y="535"/>
                    <a:pt x="482" y="514"/>
                    <a:pt x="472" y="493"/>
                  </a:cubicBezTo>
                  <a:cubicBezTo>
                    <a:pt x="451" y="472"/>
                    <a:pt x="430" y="461"/>
                    <a:pt x="388" y="451"/>
                  </a:cubicBezTo>
                  <a:cubicBezTo>
                    <a:pt x="357" y="440"/>
                    <a:pt x="315" y="419"/>
                    <a:pt x="273" y="409"/>
                  </a:cubicBezTo>
                  <a:cubicBezTo>
                    <a:pt x="220" y="398"/>
                    <a:pt x="168" y="388"/>
                    <a:pt x="136" y="377"/>
                  </a:cubicBezTo>
                  <a:cubicBezTo>
                    <a:pt x="105" y="356"/>
                    <a:pt x="74" y="336"/>
                    <a:pt x="53" y="315"/>
                  </a:cubicBezTo>
                  <a:cubicBezTo>
                    <a:pt x="42" y="294"/>
                    <a:pt x="32" y="262"/>
                    <a:pt x="32" y="220"/>
                  </a:cubicBezTo>
                  <a:cubicBezTo>
                    <a:pt x="32" y="168"/>
                    <a:pt x="42" y="136"/>
                    <a:pt x="63" y="105"/>
                  </a:cubicBezTo>
                  <a:cubicBezTo>
                    <a:pt x="84" y="63"/>
                    <a:pt x="115" y="42"/>
                    <a:pt x="157" y="32"/>
                  </a:cubicBezTo>
                  <a:cubicBezTo>
                    <a:pt x="199" y="11"/>
                    <a:pt x="241" y="0"/>
                    <a:pt x="294" y="0"/>
                  </a:cubicBezTo>
                  <a:cubicBezTo>
                    <a:pt x="325" y="0"/>
                    <a:pt x="357" y="11"/>
                    <a:pt x="388" y="11"/>
                  </a:cubicBezTo>
                  <a:cubicBezTo>
                    <a:pt x="419" y="21"/>
                    <a:pt x="440" y="32"/>
                    <a:pt x="472" y="42"/>
                  </a:cubicBezTo>
                  <a:cubicBezTo>
                    <a:pt x="493" y="53"/>
                    <a:pt x="514" y="73"/>
                    <a:pt x="535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3907075" y="2054475"/>
              <a:ext cx="12350" cy="13925"/>
            </a:xfrm>
            <a:custGeom>
              <a:avLst/>
              <a:gdLst/>
              <a:ahLst/>
              <a:cxnLst/>
              <a:rect l="l" t="t" r="r" b="b"/>
              <a:pathLst>
                <a:path w="494" h="557" extrusionOk="0">
                  <a:moveTo>
                    <a:pt x="1" y="326"/>
                  </a:moveTo>
                  <a:lnTo>
                    <a:pt x="1" y="1"/>
                  </a:lnTo>
                  <a:lnTo>
                    <a:pt x="74" y="1"/>
                  </a:lnTo>
                  <a:lnTo>
                    <a:pt x="74" y="315"/>
                  </a:lnTo>
                  <a:cubicBezTo>
                    <a:pt x="74" y="368"/>
                    <a:pt x="84" y="420"/>
                    <a:pt x="105" y="451"/>
                  </a:cubicBezTo>
                  <a:cubicBezTo>
                    <a:pt x="126" y="483"/>
                    <a:pt x="158" y="493"/>
                    <a:pt x="200" y="493"/>
                  </a:cubicBezTo>
                  <a:cubicBezTo>
                    <a:pt x="231" y="493"/>
                    <a:pt x="252" y="493"/>
                    <a:pt x="284" y="483"/>
                  </a:cubicBezTo>
                  <a:cubicBezTo>
                    <a:pt x="315" y="462"/>
                    <a:pt x="336" y="451"/>
                    <a:pt x="357" y="431"/>
                  </a:cubicBezTo>
                  <a:cubicBezTo>
                    <a:pt x="378" y="399"/>
                    <a:pt x="388" y="378"/>
                    <a:pt x="399" y="347"/>
                  </a:cubicBezTo>
                  <a:lnTo>
                    <a:pt x="399" y="1"/>
                  </a:lnTo>
                  <a:lnTo>
                    <a:pt x="472" y="1"/>
                  </a:lnTo>
                  <a:lnTo>
                    <a:pt x="472" y="462"/>
                  </a:lnTo>
                  <a:cubicBezTo>
                    <a:pt x="472" y="472"/>
                    <a:pt x="472" y="483"/>
                    <a:pt x="483" y="483"/>
                  </a:cubicBezTo>
                  <a:cubicBezTo>
                    <a:pt x="483" y="493"/>
                    <a:pt x="493" y="493"/>
                    <a:pt x="493" y="493"/>
                  </a:cubicBezTo>
                  <a:lnTo>
                    <a:pt x="493" y="546"/>
                  </a:lnTo>
                  <a:cubicBezTo>
                    <a:pt x="493" y="546"/>
                    <a:pt x="483" y="546"/>
                    <a:pt x="483" y="546"/>
                  </a:cubicBezTo>
                  <a:cubicBezTo>
                    <a:pt x="472" y="556"/>
                    <a:pt x="472" y="556"/>
                    <a:pt x="462" y="556"/>
                  </a:cubicBezTo>
                  <a:cubicBezTo>
                    <a:pt x="451" y="546"/>
                    <a:pt x="441" y="546"/>
                    <a:pt x="430" y="535"/>
                  </a:cubicBezTo>
                  <a:cubicBezTo>
                    <a:pt x="420" y="525"/>
                    <a:pt x="409" y="514"/>
                    <a:pt x="409" y="504"/>
                  </a:cubicBezTo>
                  <a:lnTo>
                    <a:pt x="409" y="420"/>
                  </a:lnTo>
                  <a:cubicBezTo>
                    <a:pt x="388" y="462"/>
                    <a:pt x="357" y="504"/>
                    <a:pt x="315" y="525"/>
                  </a:cubicBezTo>
                  <a:cubicBezTo>
                    <a:pt x="273" y="546"/>
                    <a:pt x="221" y="556"/>
                    <a:pt x="179" y="556"/>
                  </a:cubicBezTo>
                  <a:cubicBezTo>
                    <a:pt x="116" y="556"/>
                    <a:pt x="74" y="535"/>
                    <a:pt x="42" y="504"/>
                  </a:cubicBezTo>
                  <a:cubicBezTo>
                    <a:pt x="22" y="462"/>
                    <a:pt x="1" y="399"/>
                    <a:pt x="1" y="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3923050" y="2054225"/>
              <a:ext cx="11575" cy="13900"/>
            </a:xfrm>
            <a:custGeom>
              <a:avLst/>
              <a:gdLst/>
              <a:ahLst/>
              <a:cxnLst/>
              <a:rect l="l" t="t" r="r" b="b"/>
              <a:pathLst>
                <a:path w="463" h="556" extrusionOk="0">
                  <a:moveTo>
                    <a:pt x="462" y="556"/>
                  </a:moveTo>
                  <a:lnTo>
                    <a:pt x="389" y="556"/>
                  </a:lnTo>
                  <a:lnTo>
                    <a:pt x="389" y="252"/>
                  </a:lnTo>
                  <a:cubicBezTo>
                    <a:pt x="389" y="189"/>
                    <a:pt x="378" y="147"/>
                    <a:pt x="357" y="116"/>
                  </a:cubicBezTo>
                  <a:cubicBezTo>
                    <a:pt x="336" y="84"/>
                    <a:pt x="315" y="63"/>
                    <a:pt x="274" y="63"/>
                  </a:cubicBezTo>
                  <a:cubicBezTo>
                    <a:pt x="242" y="63"/>
                    <a:pt x="211" y="74"/>
                    <a:pt x="190" y="84"/>
                  </a:cubicBezTo>
                  <a:cubicBezTo>
                    <a:pt x="158" y="105"/>
                    <a:pt x="137" y="116"/>
                    <a:pt x="116" y="147"/>
                  </a:cubicBezTo>
                  <a:cubicBezTo>
                    <a:pt x="95" y="168"/>
                    <a:pt x="74" y="189"/>
                    <a:pt x="64" y="220"/>
                  </a:cubicBezTo>
                  <a:lnTo>
                    <a:pt x="64" y="556"/>
                  </a:lnTo>
                  <a:lnTo>
                    <a:pt x="1" y="556"/>
                  </a:lnTo>
                  <a:lnTo>
                    <a:pt x="1" y="11"/>
                  </a:lnTo>
                  <a:lnTo>
                    <a:pt x="64" y="11"/>
                  </a:lnTo>
                  <a:lnTo>
                    <a:pt x="64" y="137"/>
                  </a:lnTo>
                  <a:cubicBezTo>
                    <a:pt x="74" y="105"/>
                    <a:pt x="95" y="84"/>
                    <a:pt x="116" y="63"/>
                  </a:cubicBezTo>
                  <a:cubicBezTo>
                    <a:pt x="148" y="42"/>
                    <a:pt x="169" y="32"/>
                    <a:pt x="200" y="21"/>
                  </a:cubicBezTo>
                  <a:cubicBezTo>
                    <a:pt x="232" y="11"/>
                    <a:pt x="263" y="0"/>
                    <a:pt x="294" y="0"/>
                  </a:cubicBezTo>
                  <a:cubicBezTo>
                    <a:pt x="326" y="0"/>
                    <a:pt x="347" y="11"/>
                    <a:pt x="368" y="21"/>
                  </a:cubicBezTo>
                  <a:cubicBezTo>
                    <a:pt x="399" y="32"/>
                    <a:pt x="410" y="42"/>
                    <a:pt x="420" y="63"/>
                  </a:cubicBezTo>
                  <a:cubicBezTo>
                    <a:pt x="441" y="84"/>
                    <a:pt x="441" y="116"/>
                    <a:pt x="452" y="137"/>
                  </a:cubicBezTo>
                  <a:cubicBezTo>
                    <a:pt x="452" y="168"/>
                    <a:pt x="462" y="199"/>
                    <a:pt x="462" y="2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3890575" y="2079900"/>
              <a:ext cx="13375" cy="19150"/>
            </a:xfrm>
            <a:custGeom>
              <a:avLst/>
              <a:gdLst/>
              <a:ahLst/>
              <a:cxnLst/>
              <a:rect l="l" t="t" r="r" b="b"/>
              <a:pathLst>
                <a:path w="535" h="766" extrusionOk="0">
                  <a:moveTo>
                    <a:pt x="367" y="671"/>
                  </a:moveTo>
                  <a:cubicBezTo>
                    <a:pt x="398" y="661"/>
                    <a:pt x="419" y="629"/>
                    <a:pt x="440" y="609"/>
                  </a:cubicBezTo>
                  <a:cubicBezTo>
                    <a:pt x="461" y="577"/>
                    <a:pt x="472" y="546"/>
                    <a:pt x="472" y="504"/>
                  </a:cubicBezTo>
                  <a:cubicBezTo>
                    <a:pt x="472" y="472"/>
                    <a:pt x="461" y="441"/>
                    <a:pt x="440" y="409"/>
                  </a:cubicBezTo>
                  <a:cubicBezTo>
                    <a:pt x="419" y="378"/>
                    <a:pt x="398" y="357"/>
                    <a:pt x="367" y="336"/>
                  </a:cubicBezTo>
                  <a:cubicBezTo>
                    <a:pt x="336" y="325"/>
                    <a:pt x="304" y="315"/>
                    <a:pt x="273" y="315"/>
                  </a:cubicBezTo>
                  <a:cubicBezTo>
                    <a:pt x="241" y="315"/>
                    <a:pt x="199" y="325"/>
                    <a:pt x="178" y="336"/>
                  </a:cubicBezTo>
                  <a:cubicBezTo>
                    <a:pt x="147" y="357"/>
                    <a:pt x="115" y="378"/>
                    <a:pt x="105" y="409"/>
                  </a:cubicBezTo>
                  <a:cubicBezTo>
                    <a:pt x="84" y="441"/>
                    <a:pt x="74" y="472"/>
                    <a:pt x="74" y="504"/>
                  </a:cubicBezTo>
                  <a:cubicBezTo>
                    <a:pt x="74" y="546"/>
                    <a:pt x="84" y="577"/>
                    <a:pt x="105" y="609"/>
                  </a:cubicBezTo>
                  <a:cubicBezTo>
                    <a:pt x="126" y="629"/>
                    <a:pt x="147" y="661"/>
                    <a:pt x="178" y="671"/>
                  </a:cubicBezTo>
                  <a:cubicBezTo>
                    <a:pt x="199" y="692"/>
                    <a:pt x="241" y="703"/>
                    <a:pt x="273" y="703"/>
                  </a:cubicBezTo>
                  <a:cubicBezTo>
                    <a:pt x="304" y="703"/>
                    <a:pt x="336" y="692"/>
                    <a:pt x="367" y="671"/>
                  </a:cubicBezTo>
                  <a:close/>
                  <a:moveTo>
                    <a:pt x="503" y="640"/>
                  </a:moveTo>
                  <a:cubicBezTo>
                    <a:pt x="482" y="671"/>
                    <a:pt x="451" y="703"/>
                    <a:pt x="409" y="734"/>
                  </a:cubicBezTo>
                  <a:cubicBezTo>
                    <a:pt x="367" y="755"/>
                    <a:pt x="325" y="766"/>
                    <a:pt x="273" y="766"/>
                  </a:cubicBezTo>
                  <a:cubicBezTo>
                    <a:pt x="220" y="766"/>
                    <a:pt x="168" y="755"/>
                    <a:pt x="136" y="724"/>
                  </a:cubicBezTo>
                  <a:cubicBezTo>
                    <a:pt x="94" y="703"/>
                    <a:pt x="63" y="671"/>
                    <a:pt x="32" y="619"/>
                  </a:cubicBezTo>
                  <a:cubicBezTo>
                    <a:pt x="11" y="577"/>
                    <a:pt x="0" y="514"/>
                    <a:pt x="0" y="451"/>
                  </a:cubicBezTo>
                  <a:cubicBezTo>
                    <a:pt x="0" y="346"/>
                    <a:pt x="11" y="263"/>
                    <a:pt x="32" y="200"/>
                  </a:cubicBezTo>
                  <a:cubicBezTo>
                    <a:pt x="63" y="137"/>
                    <a:pt x="94" y="84"/>
                    <a:pt x="136" y="53"/>
                  </a:cubicBezTo>
                  <a:cubicBezTo>
                    <a:pt x="178" y="11"/>
                    <a:pt x="220" y="1"/>
                    <a:pt x="283" y="1"/>
                  </a:cubicBezTo>
                  <a:cubicBezTo>
                    <a:pt x="325" y="1"/>
                    <a:pt x="378" y="11"/>
                    <a:pt x="409" y="32"/>
                  </a:cubicBezTo>
                  <a:cubicBezTo>
                    <a:pt x="451" y="63"/>
                    <a:pt x="482" y="95"/>
                    <a:pt x="503" y="137"/>
                  </a:cubicBezTo>
                  <a:lnTo>
                    <a:pt x="451" y="179"/>
                  </a:lnTo>
                  <a:cubicBezTo>
                    <a:pt x="440" y="147"/>
                    <a:pt x="419" y="116"/>
                    <a:pt x="388" y="95"/>
                  </a:cubicBezTo>
                  <a:cubicBezTo>
                    <a:pt x="357" y="74"/>
                    <a:pt x="315" y="63"/>
                    <a:pt x="283" y="63"/>
                  </a:cubicBezTo>
                  <a:cubicBezTo>
                    <a:pt x="241" y="63"/>
                    <a:pt x="199" y="74"/>
                    <a:pt x="168" y="105"/>
                  </a:cubicBezTo>
                  <a:cubicBezTo>
                    <a:pt x="136" y="126"/>
                    <a:pt x="115" y="168"/>
                    <a:pt x="94" y="210"/>
                  </a:cubicBezTo>
                  <a:cubicBezTo>
                    <a:pt x="84" y="263"/>
                    <a:pt x="74" y="325"/>
                    <a:pt x="74" y="388"/>
                  </a:cubicBezTo>
                  <a:cubicBezTo>
                    <a:pt x="84" y="367"/>
                    <a:pt x="94" y="336"/>
                    <a:pt x="115" y="315"/>
                  </a:cubicBezTo>
                  <a:cubicBezTo>
                    <a:pt x="136" y="294"/>
                    <a:pt x="157" y="284"/>
                    <a:pt x="189" y="273"/>
                  </a:cubicBezTo>
                  <a:cubicBezTo>
                    <a:pt x="220" y="263"/>
                    <a:pt x="252" y="252"/>
                    <a:pt x="283" y="252"/>
                  </a:cubicBezTo>
                  <a:cubicBezTo>
                    <a:pt x="325" y="252"/>
                    <a:pt x="367" y="263"/>
                    <a:pt x="409" y="284"/>
                  </a:cubicBezTo>
                  <a:cubicBezTo>
                    <a:pt x="451" y="315"/>
                    <a:pt x="482" y="336"/>
                    <a:pt x="503" y="378"/>
                  </a:cubicBezTo>
                  <a:cubicBezTo>
                    <a:pt x="524" y="420"/>
                    <a:pt x="535" y="462"/>
                    <a:pt x="535" y="504"/>
                  </a:cubicBezTo>
                  <a:cubicBezTo>
                    <a:pt x="535" y="556"/>
                    <a:pt x="524" y="598"/>
                    <a:pt x="503" y="6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3905775" y="2079900"/>
              <a:ext cx="14700" cy="18900"/>
            </a:xfrm>
            <a:custGeom>
              <a:avLst/>
              <a:gdLst/>
              <a:ahLst/>
              <a:cxnLst/>
              <a:rect l="l" t="t" r="r" b="b"/>
              <a:pathLst>
                <a:path w="588" h="756" extrusionOk="0">
                  <a:moveTo>
                    <a:pt x="587" y="1"/>
                  </a:moveTo>
                  <a:lnTo>
                    <a:pt x="84" y="755"/>
                  </a:lnTo>
                  <a:lnTo>
                    <a:pt x="0" y="755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3922025" y="2083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409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136" y="745"/>
                  </a:lnTo>
                  <a:lnTo>
                    <a:pt x="63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3975475" y="2049500"/>
              <a:ext cx="18375" cy="18625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661" y="745"/>
                  </a:moveTo>
                  <a:lnTo>
                    <a:pt x="661" y="137"/>
                  </a:lnTo>
                  <a:lnTo>
                    <a:pt x="388" y="609"/>
                  </a:lnTo>
                  <a:lnTo>
                    <a:pt x="346" y="609"/>
                  </a:lnTo>
                  <a:lnTo>
                    <a:pt x="74" y="137"/>
                  </a:lnTo>
                  <a:lnTo>
                    <a:pt x="74" y="745"/>
                  </a:lnTo>
                  <a:lnTo>
                    <a:pt x="0" y="745"/>
                  </a:lnTo>
                  <a:lnTo>
                    <a:pt x="0" y="1"/>
                  </a:lnTo>
                  <a:lnTo>
                    <a:pt x="74" y="1"/>
                  </a:lnTo>
                  <a:lnTo>
                    <a:pt x="367" y="514"/>
                  </a:lnTo>
                  <a:lnTo>
                    <a:pt x="661" y="1"/>
                  </a:lnTo>
                  <a:lnTo>
                    <a:pt x="734" y="1"/>
                  </a:lnTo>
                  <a:lnTo>
                    <a:pt x="734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3996950" y="2054225"/>
              <a:ext cx="13925" cy="14175"/>
            </a:xfrm>
            <a:custGeom>
              <a:avLst/>
              <a:gdLst/>
              <a:ahLst/>
              <a:cxnLst/>
              <a:rect l="l" t="t" r="r" b="b"/>
              <a:pathLst>
                <a:path w="557" h="567" extrusionOk="0">
                  <a:moveTo>
                    <a:pt x="74" y="283"/>
                  </a:moveTo>
                  <a:cubicBezTo>
                    <a:pt x="74" y="325"/>
                    <a:pt x="85" y="367"/>
                    <a:pt x="106" y="399"/>
                  </a:cubicBezTo>
                  <a:cubicBezTo>
                    <a:pt x="127" y="430"/>
                    <a:pt x="148" y="461"/>
                    <a:pt x="179" y="482"/>
                  </a:cubicBezTo>
                  <a:cubicBezTo>
                    <a:pt x="211" y="493"/>
                    <a:pt x="242" y="503"/>
                    <a:pt x="284" y="503"/>
                  </a:cubicBezTo>
                  <a:cubicBezTo>
                    <a:pt x="315" y="503"/>
                    <a:pt x="347" y="493"/>
                    <a:pt x="378" y="472"/>
                  </a:cubicBezTo>
                  <a:cubicBezTo>
                    <a:pt x="410" y="461"/>
                    <a:pt x="431" y="430"/>
                    <a:pt x="452" y="399"/>
                  </a:cubicBezTo>
                  <a:cubicBezTo>
                    <a:pt x="473" y="367"/>
                    <a:pt x="483" y="325"/>
                    <a:pt x="483" y="283"/>
                  </a:cubicBezTo>
                  <a:cubicBezTo>
                    <a:pt x="483" y="241"/>
                    <a:pt x="473" y="210"/>
                    <a:pt x="452" y="178"/>
                  </a:cubicBezTo>
                  <a:cubicBezTo>
                    <a:pt x="431" y="137"/>
                    <a:pt x="410" y="116"/>
                    <a:pt x="378" y="95"/>
                  </a:cubicBezTo>
                  <a:cubicBezTo>
                    <a:pt x="347" y="74"/>
                    <a:pt x="315" y="63"/>
                    <a:pt x="284" y="63"/>
                  </a:cubicBezTo>
                  <a:cubicBezTo>
                    <a:pt x="242" y="63"/>
                    <a:pt x="211" y="74"/>
                    <a:pt x="179" y="95"/>
                  </a:cubicBezTo>
                  <a:cubicBezTo>
                    <a:pt x="148" y="116"/>
                    <a:pt x="127" y="147"/>
                    <a:pt x="106" y="178"/>
                  </a:cubicBezTo>
                  <a:cubicBezTo>
                    <a:pt x="85" y="210"/>
                    <a:pt x="74" y="252"/>
                    <a:pt x="74" y="283"/>
                  </a:cubicBezTo>
                  <a:close/>
                  <a:moveTo>
                    <a:pt x="284" y="566"/>
                  </a:moveTo>
                  <a:cubicBezTo>
                    <a:pt x="242" y="566"/>
                    <a:pt x="200" y="566"/>
                    <a:pt x="169" y="545"/>
                  </a:cubicBezTo>
                  <a:cubicBezTo>
                    <a:pt x="137" y="535"/>
                    <a:pt x="106" y="514"/>
                    <a:pt x="85" y="482"/>
                  </a:cubicBezTo>
                  <a:cubicBezTo>
                    <a:pt x="53" y="461"/>
                    <a:pt x="43" y="430"/>
                    <a:pt x="22" y="399"/>
                  </a:cubicBezTo>
                  <a:cubicBezTo>
                    <a:pt x="11" y="357"/>
                    <a:pt x="1" y="325"/>
                    <a:pt x="1" y="283"/>
                  </a:cubicBezTo>
                  <a:cubicBezTo>
                    <a:pt x="1" y="252"/>
                    <a:pt x="11" y="210"/>
                    <a:pt x="22" y="178"/>
                  </a:cubicBezTo>
                  <a:cubicBezTo>
                    <a:pt x="43" y="147"/>
                    <a:pt x="53" y="116"/>
                    <a:pt x="85" y="84"/>
                  </a:cubicBezTo>
                  <a:cubicBezTo>
                    <a:pt x="106" y="63"/>
                    <a:pt x="137" y="42"/>
                    <a:pt x="169" y="21"/>
                  </a:cubicBezTo>
                  <a:cubicBezTo>
                    <a:pt x="200" y="11"/>
                    <a:pt x="242" y="0"/>
                    <a:pt x="284" y="0"/>
                  </a:cubicBezTo>
                  <a:cubicBezTo>
                    <a:pt x="315" y="0"/>
                    <a:pt x="357" y="11"/>
                    <a:pt x="389" y="21"/>
                  </a:cubicBezTo>
                  <a:cubicBezTo>
                    <a:pt x="420" y="42"/>
                    <a:pt x="452" y="63"/>
                    <a:pt x="473" y="84"/>
                  </a:cubicBezTo>
                  <a:cubicBezTo>
                    <a:pt x="504" y="116"/>
                    <a:pt x="515" y="147"/>
                    <a:pt x="536" y="178"/>
                  </a:cubicBezTo>
                  <a:cubicBezTo>
                    <a:pt x="546" y="210"/>
                    <a:pt x="557" y="252"/>
                    <a:pt x="557" y="283"/>
                  </a:cubicBezTo>
                  <a:cubicBezTo>
                    <a:pt x="557" y="325"/>
                    <a:pt x="546" y="357"/>
                    <a:pt x="536" y="399"/>
                  </a:cubicBezTo>
                  <a:cubicBezTo>
                    <a:pt x="515" y="430"/>
                    <a:pt x="504" y="461"/>
                    <a:pt x="473" y="482"/>
                  </a:cubicBezTo>
                  <a:cubicBezTo>
                    <a:pt x="452" y="514"/>
                    <a:pt x="420" y="535"/>
                    <a:pt x="389" y="545"/>
                  </a:cubicBezTo>
                  <a:cubicBezTo>
                    <a:pt x="357" y="566"/>
                    <a:pt x="315" y="566"/>
                    <a:pt x="284" y="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4013725" y="2054225"/>
              <a:ext cx="11575" cy="13900"/>
            </a:xfrm>
            <a:custGeom>
              <a:avLst/>
              <a:gdLst/>
              <a:ahLst/>
              <a:cxnLst/>
              <a:rect l="l" t="t" r="r" b="b"/>
              <a:pathLst>
                <a:path w="463" h="556" extrusionOk="0">
                  <a:moveTo>
                    <a:pt x="462" y="556"/>
                  </a:moveTo>
                  <a:lnTo>
                    <a:pt x="389" y="556"/>
                  </a:lnTo>
                  <a:lnTo>
                    <a:pt x="389" y="252"/>
                  </a:lnTo>
                  <a:cubicBezTo>
                    <a:pt x="389" y="189"/>
                    <a:pt x="389" y="147"/>
                    <a:pt x="368" y="116"/>
                  </a:cubicBezTo>
                  <a:cubicBezTo>
                    <a:pt x="347" y="84"/>
                    <a:pt x="315" y="63"/>
                    <a:pt x="273" y="63"/>
                  </a:cubicBezTo>
                  <a:cubicBezTo>
                    <a:pt x="242" y="63"/>
                    <a:pt x="221" y="74"/>
                    <a:pt x="190" y="84"/>
                  </a:cubicBezTo>
                  <a:cubicBezTo>
                    <a:pt x="169" y="105"/>
                    <a:pt x="137" y="116"/>
                    <a:pt x="116" y="147"/>
                  </a:cubicBezTo>
                  <a:cubicBezTo>
                    <a:pt x="95" y="168"/>
                    <a:pt x="85" y="189"/>
                    <a:pt x="74" y="220"/>
                  </a:cubicBezTo>
                  <a:lnTo>
                    <a:pt x="74" y="556"/>
                  </a:lnTo>
                  <a:lnTo>
                    <a:pt x="1" y="556"/>
                  </a:lnTo>
                  <a:lnTo>
                    <a:pt x="1" y="11"/>
                  </a:lnTo>
                  <a:lnTo>
                    <a:pt x="64" y="11"/>
                  </a:lnTo>
                  <a:lnTo>
                    <a:pt x="64" y="137"/>
                  </a:lnTo>
                  <a:cubicBezTo>
                    <a:pt x="85" y="105"/>
                    <a:pt x="106" y="84"/>
                    <a:pt x="127" y="63"/>
                  </a:cubicBezTo>
                  <a:cubicBezTo>
                    <a:pt x="148" y="42"/>
                    <a:pt x="179" y="32"/>
                    <a:pt x="211" y="21"/>
                  </a:cubicBezTo>
                  <a:cubicBezTo>
                    <a:pt x="242" y="11"/>
                    <a:pt x="273" y="0"/>
                    <a:pt x="305" y="0"/>
                  </a:cubicBezTo>
                  <a:cubicBezTo>
                    <a:pt x="336" y="0"/>
                    <a:pt x="357" y="11"/>
                    <a:pt x="378" y="21"/>
                  </a:cubicBezTo>
                  <a:cubicBezTo>
                    <a:pt x="399" y="32"/>
                    <a:pt x="420" y="42"/>
                    <a:pt x="431" y="63"/>
                  </a:cubicBezTo>
                  <a:cubicBezTo>
                    <a:pt x="441" y="84"/>
                    <a:pt x="452" y="116"/>
                    <a:pt x="462" y="137"/>
                  </a:cubicBezTo>
                  <a:cubicBezTo>
                    <a:pt x="462" y="168"/>
                    <a:pt x="462" y="199"/>
                    <a:pt x="462" y="2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3973900" y="2083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409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47" y="745"/>
                  </a:lnTo>
                  <a:lnTo>
                    <a:pt x="63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3986475" y="2079900"/>
              <a:ext cx="14450" cy="18900"/>
            </a:xfrm>
            <a:custGeom>
              <a:avLst/>
              <a:gdLst/>
              <a:ahLst/>
              <a:cxnLst/>
              <a:rect l="l" t="t" r="r" b="b"/>
              <a:pathLst>
                <a:path w="578" h="756" extrusionOk="0">
                  <a:moveTo>
                    <a:pt x="577" y="1"/>
                  </a:moveTo>
                  <a:lnTo>
                    <a:pt x="85" y="755"/>
                  </a:lnTo>
                  <a:lnTo>
                    <a:pt x="1" y="7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4002475" y="2083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409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147" y="745"/>
                  </a:lnTo>
                  <a:lnTo>
                    <a:pt x="63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4065100" y="2049500"/>
              <a:ext cx="15225" cy="18625"/>
            </a:xfrm>
            <a:custGeom>
              <a:avLst/>
              <a:gdLst/>
              <a:ahLst/>
              <a:cxnLst/>
              <a:rect l="l" t="t" r="r" b="b"/>
              <a:pathLst>
                <a:path w="609" h="745" extrusionOk="0">
                  <a:moveTo>
                    <a:pt x="608" y="63"/>
                  </a:moveTo>
                  <a:lnTo>
                    <a:pt x="336" y="63"/>
                  </a:lnTo>
                  <a:lnTo>
                    <a:pt x="336" y="745"/>
                  </a:lnTo>
                  <a:lnTo>
                    <a:pt x="262" y="745"/>
                  </a:lnTo>
                  <a:lnTo>
                    <a:pt x="262" y="63"/>
                  </a:lnTo>
                  <a:lnTo>
                    <a:pt x="0" y="63"/>
                  </a:lnTo>
                  <a:lnTo>
                    <a:pt x="0" y="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4080300" y="2054475"/>
              <a:ext cx="12600" cy="13925"/>
            </a:xfrm>
            <a:custGeom>
              <a:avLst/>
              <a:gdLst/>
              <a:ahLst/>
              <a:cxnLst/>
              <a:rect l="l" t="t" r="r" b="b"/>
              <a:pathLst>
                <a:path w="504" h="557" extrusionOk="0">
                  <a:moveTo>
                    <a:pt x="0" y="326"/>
                  </a:moveTo>
                  <a:lnTo>
                    <a:pt x="0" y="1"/>
                  </a:lnTo>
                  <a:lnTo>
                    <a:pt x="74" y="1"/>
                  </a:lnTo>
                  <a:lnTo>
                    <a:pt x="74" y="315"/>
                  </a:lnTo>
                  <a:cubicBezTo>
                    <a:pt x="74" y="368"/>
                    <a:pt x="84" y="420"/>
                    <a:pt x="105" y="451"/>
                  </a:cubicBezTo>
                  <a:cubicBezTo>
                    <a:pt x="126" y="483"/>
                    <a:pt x="158" y="493"/>
                    <a:pt x="200" y="493"/>
                  </a:cubicBezTo>
                  <a:cubicBezTo>
                    <a:pt x="231" y="493"/>
                    <a:pt x="262" y="493"/>
                    <a:pt x="283" y="483"/>
                  </a:cubicBezTo>
                  <a:cubicBezTo>
                    <a:pt x="315" y="462"/>
                    <a:pt x="336" y="451"/>
                    <a:pt x="357" y="431"/>
                  </a:cubicBezTo>
                  <a:cubicBezTo>
                    <a:pt x="378" y="399"/>
                    <a:pt x="388" y="378"/>
                    <a:pt x="399" y="347"/>
                  </a:cubicBezTo>
                  <a:lnTo>
                    <a:pt x="399" y="1"/>
                  </a:lnTo>
                  <a:lnTo>
                    <a:pt x="472" y="1"/>
                  </a:lnTo>
                  <a:lnTo>
                    <a:pt x="472" y="462"/>
                  </a:lnTo>
                  <a:cubicBezTo>
                    <a:pt x="472" y="472"/>
                    <a:pt x="472" y="483"/>
                    <a:pt x="483" y="483"/>
                  </a:cubicBezTo>
                  <a:cubicBezTo>
                    <a:pt x="483" y="493"/>
                    <a:pt x="493" y="493"/>
                    <a:pt x="504" y="493"/>
                  </a:cubicBezTo>
                  <a:lnTo>
                    <a:pt x="504" y="546"/>
                  </a:lnTo>
                  <a:cubicBezTo>
                    <a:pt x="493" y="546"/>
                    <a:pt x="483" y="546"/>
                    <a:pt x="483" y="546"/>
                  </a:cubicBezTo>
                  <a:cubicBezTo>
                    <a:pt x="472" y="556"/>
                    <a:pt x="472" y="556"/>
                    <a:pt x="462" y="556"/>
                  </a:cubicBezTo>
                  <a:cubicBezTo>
                    <a:pt x="451" y="546"/>
                    <a:pt x="441" y="546"/>
                    <a:pt x="430" y="535"/>
                  </a:cubicBezTo>
                  <a:cubicBezTo>
                    <a:pt x="420" y="525"/>
                    <a:pt x="409" y="514"/>
                    <a:pt x="409" y="504"/>
                  </a:cubicBezTo>
                  <a:lnTo>
                    <a:pt x="409" y="420"/>
                  </a:lnTo>
                  <a:cubicBezTo>
                    <a:pt x="388" y="462"/>
                    <a:pt x="357" y="504"/>
                    <a:pt x="315" y="525"/>
                  </a:cubicBezTo>
                  <a:cubicBezTo>
                    <a:pt x="273" y="546"/>
                    <a:pt x="231" y="556"/>
                    <a:pt x="179" y="556"/>
                  </a:cubicBezTo>
                  <a:cubicBezTo>
                    <a:pt x="116" y="556"/>
                    <a:pt x="74" y="535"/>
                    <a:pt x="42" y="504"/>
                  </a:cubicBezTo>
                  <a:cubicBezTo>
                    <a:pt x="21" y="462"/>
                    <a:pt x="0" y="399"/>
                    <a:pt x="0" y="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4095225" y="20542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83" y="220"/>
                    <a:pt x="473" y="189"/>
                    <a:pt x="452" y="157"/>
                  </a:cubicBezTo>
                  <a:cubicBezTo>
                    <a:pt x="431" y="126"/>
                    <a:pt x="410" y="105"/>
                    <a:pt x="378" y="84"/>
                  </a:cubicBezTo>
                  <a:cubicBezTo>
                    <a:pt x="347" y="63"/>
                    <a:pt x="315" y="63"/>
                    <a:pt x="273" y="63"/>
                  </a:cubicBezTo>
                  <a:cubicBezTo>
                    <a:pt x="242" y="63"/>
                    <a:pt x="211" y="63"/>
                    <a:pt x="179" y="84"/>
                  </a:cubicBezTo>
                  <a:cubicBezTo>
                    <a:pt x="148" y="105"/>
                    <a:pt x="127" y="126"/>
                    <a:pt x="106" y="157"/>
                  </a:cubicBezTo>
                  <a:cubicBezTo>
                    <a:pt x="85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42" y="566"/>
                    <a:pt x="200" y="566"/>
                    <a:pt x="169" y="545"/>
                  </a:cubicBezTo>
                  <a:cubicBezTo>
                    <a:pt x="137" y="535"/>
                    <a:pt x="106" y="514"/>
                    <a:pt x="74" y="482"/>
                  </a:cubicBezTo>
                  <a:cubicBezTo>
                    <a:pt x="53" y="461"/>
                    <a:pt x="32" y="430"/>
                    <a:pt x="22" y="399"/>
                  </a:cubicBezTo>
                  <a:cubicBezTo>
                    <a:pt x="11" y="357"/>
                    <a:pt x="1" y="325"/>
                    <a:pt x="1" y="283"/>
                  </a:cubicBezTo>
                  <a:cubicBezTo>
                    <a:pt x="1" y="231"/>
                    <a:pt x="11" y="189"/>
                    <a:pt x="32" y="147"/>
                  </a:cubicBezTo>
                  <a:cubicBezTo>
                    <a:pt x="64" y="105"/>
                    <a:pt x="95" y="63"/>
                    <a:pt x="137" y="4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62" y="63"/>
                    <a:pt x="494" y="105"/>
                    <a:pt x="515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85" y="346"/>
                    <a:pt x="95" y="388"/>
                    <a:pt x="106" y="420"/>
                  </a:cubicBezTo>
                  <a:cubicBezTo>
                    <a:pt x="127" y="451"/>
                    <a:pt x="148" y="472"/>
                    <a:pt x="179" y="493"/>
                  </a:cubicBezTo>
                  <a:cubicBezTo>
                    <a:pt x="211" y="503"/>
                    <a:pt x="242" y="514"/>
                    <a:pt x="284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10" y="472"/>
                    <a:pt x="441" y="441"/>
                    <a:pt x="452" y="420"/>
                  </a:cubicBezTo>
                  <a:lnTo>
                    <a:pt x="515" y="430"/>
                  </a:lnTo>
                  <a:cubicBezTo>
                    <a:pt x="504" y="461"/>
                    <a:pt x="483" y="482"/>
                    <a:pt x="462" y="503"/>
                  </a:cubicBezTo>
                  <a:cubicBezTo>
                    <a:pt x="441" y="524"/>
                    <a:pt x="410" y="545"/>
                    <a:pt x="378" y="556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4065875" y="2079900"/>
              <a:ext cx="13125" cy="19150"/>
            </a:xfrm>
            <a:custGeom>
              <a:avLst/>
              <a:gdLst/>
              <a:ahLst/>
              <a:cxnLst/>
              <a:rect l="l" t="t" r="r" b="b"/>
              <a:pathLst>
                <a:path w="525" h="766" extrusionOk="0">
                  <a:moveTo>
                    <a:pt x="95" y="200"/>
                  </a:moveTo>
                  <a:cubicBezTo>
                    <a:pt x="95" y="231"/>
                    <a:pt x="106" y="252"/>
                    <a:pt x="127" y="273"/>
                  </a:cubicBezTo>
                  <a:cubicBezTo>
                    <a:pt x="137" y="284"/>
                    <a:pt x="158" y="305"/>
                    <a:pt x="190" y="315"/>
                  </a:cubicBezTo>
                  <a:cubicBezTo>
                    <a:pt x="211" y="325"/>
                    <a:pt x="242" y="325"/>
                    <a:pt x="263" y="325"/>
                  </a:cubicBezTo>
                  <a:cubicBezTo>
                    <a:pt x="284" y="325"/>
                    <a:pt x="315" y="325"/>
                    <a:pt x="336" y="315"/>
                  </a:cubicBezTo>
                  <a:cubicBezTo>
                    <a:pt x="368" y="305"/>
                    <a:pt x="389" y="284"/>
                    <a:pt x="399" y="273"/>
                  </a:cubicBezTo>
                  <a:cubicBezTo>
                    <a:pt x="420" y="252"/>
                    <a:pt x="420" y="221"/>
                    <a:pt x="420" y="200"/>
                  </a:cubicBezTo>
                  <a:cubicBezTo>
                    <a:pt x="420" y="168"/>
                    <a:pt x="420" y="147"/>
                    <a:pt x="399" y="126"/>
                  </a:cubicBezTo>
                  <a:cubicBezTo>
                    <a:pt x="389" y="105"/>
                    <a:pt x="368" y="95"/>
                    <a:pt x="336" y="84"/>
                  </a:cubicBezTo>
                  <a:cubicBezTo>
                    <a:pt x="315" y="74"/>
                    <a:pt x="294" y="74"/>
                    <a:pt x="263" y="74"/>
                  </a:cubicBezTo>
                  <a:cubicBezTo>
                    <a:pt x="231" y="74"/>
                    <a:pt x="211" y="74"/>
                    <a:pt x="179" y="84"/>
                  </a:cubicBezTo>
                  <a:cubicBezTo>
                    <a:pt x="158" y="95"/>
                    <a:pt x="137" y="105"/>
                    <a:pt x="127" y="126"/>
                  </a:cubicBezTo>
                  <a:cubicBezTo>
                    <a:pt x="106" y="147"/>
                    <a:pt x="95" y="168"/>
                    <a:pt x="95" y="200"/>
                  </a:cubicBezTo>
                  <a:close/>
                  <a:moveTo>
                    <a:pt x="452" y="546"/>
                  </a:moveTo>
                  <a:cubicBezTo>
                    <a:pt x="452" y="514"/>
                    <a:pt x="441" y="493"/>
                    <a:pt x="431" y="472"/>
                  </a:cubicBezTo>
                  <a:cubicBezTo>
                    <a:pt x="420" y="451"/>
                    <a:pt x="410" y="441"/>
                    <a:pt x="389" y="430"/>
                  </a:cubicBezTo>
                  <a:cubicBezTo>
                    <a:pt x="368" y="409"/>
                    <a:pt x="347" y="399"/>
                    <a:pt x="326" y="399"/>
                  </a:cubicBezTo>
                  <a:cubicBezTo>
                    <a:pt x="305" y="388"/>
                    <a:pt x="284" y="388"/>
                    <a:pt x="263" y="388"/>
                  </a:cubicBezTo>
                  <a:cubicBezTo>
                    <a:pt x="231" y="388"/>
                    <a:pt x="200" y="388"/>
                    <a:pt x="169" y="409"/>
                  </a:cubicBezTo>
                  <a:cubicBezTo>
                    <a:pt x="148" y="420"/>
                    <a:pt x="116" y="441"/>
                    <a:pt x="106" y="462"/>
                  </a:cubicBezTo>
                  <a:cubicBezTo>
                    <a:pt x="85" y="483"/>
                    <a:pt x="74" y="514"/>
                    <a:pt x="74" y="546"/>
                  </a:cubicBezTo>
                  <a:cubicBezTo>
                    <a:pt x="74" y="567"/>
                    <a:pt x="85" y="588"/>
                    <a:pt x="95" y="609"/>
                  </a:cubicBezTo>
                  <a:cubicBezTo>
                    <a:pt x="106" y="629"/>
                    <a:pt x="116" y="650"/>
                    <a:pt x="137" y="661"/>
                  </a:cubicBezTo>
                  <a:cubicBezTo>
                    <a:pt x="158" y="671"/>
                    <a:pt x="179" y="682"/>
                    <a:pt x="200" y="692"/>
                  </a:cubicBezTo>
                  <a:cubicBezTo>
                    <a:pt x="221" y="703"/>
                    <a:pt x="242" y="703"/>
                    <a:pt x="263" y="703"/>
                  </a:cubicBezTo>
                  <a:cubicBezTo>
                    <a:pt x="294" y="703"/>
                    <a:pt x="326" y="692"/>
                    <a:pt x="357" y="682"/>
                  </a:cubicBezTo>
                  <a:cubicBezTo>
                    <a:pt x="378" y="671"/>
                    <a:pt x="410" y="650"/>
                    <a:pt x="420" y="629"/>
                  </a:cubicBezTo>
                  <a:cubicBezTo>
                    <a:pt x="441" y="598"/>
                    <a:pt x="452" y="577"/>
                    <a:pt x="452" y="546"/>
                  </a:cubicBezTo>
                  <a:close/>
                  <a:moveTo>
                    <a:pt x="525" y="546"/>
                  </a:moveTo>
                  <a:cubicBezTo>
                    <a:pt x="525" y="588"/>
                    <a:pt x="515" y="629"/>
                    <a:pt x="483" y="661"/>
                  </a:cubicBezTo>
                  <a:cubicBezTo>
                    <a:pt x="462" y="692"/>
                    <a:pt x="431" y="724"/>
                    <a:pt x="389" y="734"/>
                  </a:cubicBezTo>
                  <a:cubicBezTo>
                    <a:pt x="347" y="755"/>
                    <a:pt x="305" y="766"/>
                    <a:pt x="263" y="766"/>
                  </a:cubicBezTo>
                  <a:cubicBezTo>
                    <a:pt x="211" y="766"/>
                    <a:pt x="169" y="755"/>
                    <a:pt x="127" y="734"/>
                  </a:cubicBezTo>
                  <a:cubicBezTo>
                    <a:pt x="85" y="713"/>
                    <a:pt x="53" y="692"/>
                    <a:pt x="32" y="650"/>
                  </a:cubicBezTo>
                  <a:cubicBezTo>
                    <a:pt x="11" y="619"/>
                    <a:pt x="1" y="588"/>
                    <a:pt x="1" y="546"/>
                  </a:cubicBezTo>
                  <a:cubicBezTo>
                    <a:pt x="1" y="514"/>
                    <a:pt x="11" y="483"/>
                    <a:pt x="22" y="462"/>
                  </a:cubicBezTo>
                  <a:cubicBezTo>
                    <a:pt x="43" y="430"/>
                    <a:pt x="64" y="409"/>
                    <a:pt x="85" y="388"/>
                  </a:cubicBezTo>
                  <a:cubicBezTo>
                    <a:pt x="106" y="378"/>
                    <a:pt x="127" y="367"/>
                    <a:pt x="148" y="357"/>
                  </a:cubicBezTo>
                  <a:cubicBezTo>
                    <a:pt x="127" y="346"/>
                    <a:pt x="106" y="336"/>
                    <a:pt x="95" y="315"/>
                  </a:cubicBezTo>
                  <a:cubicBezTo>
                    <a:pt x="74" y="305"/>
                    <a:pt x="53" y="284"/>
                    <a:pt x="43" y="263"/>
                  </a:cubicBezTo>
                  <a:cubicBezTo>
                    <a:pt x="32" y="242"/>
                    <a:pt x="32" y="221"/>
                    <a:pt x="32" y="200"/>
                  </a:cubicBezTo>
                  <a:cubicBezTo>
                    <a:pt x="32" y="168"/>
                    <a:pt x="32" y="137"/>
                    <a:pt x="53" y="116"/>
                  </a:cubicBezTo>
                  <a:cubicBezTo>
                    <a:pt x="64" y="95"/>
                    <a:pt x="85" y="74"/>
                    <a:pt x="106" y="53"/>
                  </a:cubicBezTo>
                  <a:cubicBezTo>
                    <a:pt x="127" y="32"/>
                    <a:pt x="148" y="21"/>
                    <a:pt x="179" y="21"/>
                  </a:cubicBezTo>
                  <a:cubicBezTo>
                    <a:pt x="211" y="11"/>
                    <a:pt x="231" y="1"/>
                    <a:pt x="263" y="1"/>
                  </a:cubicBezTo>
                  <a:cubicBezTo>
                    <a:pt x="294" y="1"/>
                    <a:pt x="315" y="11"/>
                    <a:pt x="347" y="21"/>
                  </a:cubicBezTo>
                  <a:cubicBezTo>
                    <a:pt x="378" y="21"/>
                    <a:pt x="399" y="32"/>
                    <a:pt x="420" y="53"/>
                  </a:cubicBezTo>
                  <a:cubicBezTo>
                    <a:pt x="441" y="74"/>
                    <a:pt x="462" y="84"/>
                    <a:pt x="473" y="116"/>
                  </a:cubicBezTo>
                  <a:cubicBezTo>
                    <a:pt x="494" y="137"/>
                    <a:pt x="494" y="168"/>
                    <a:pt x="494" y="200"/>
                  </a:cubicBezTo>
                  <a:cubicBezTo>
                    <a:pt x="494" y="221"/>
                    <a:pt x="494" y="242"/>
                    <a:pt x="483" y="263"/>
                  </a:cubicBezTo>
                  <a:cubicBezTo>
                    <a:pt x="473" y="284"/>
                    <a:pt x="452" y="305"/>
                    <a:pt x="431" y="315"/>
                  </a:cubicBezTo>
                  <a:cubicBezTo>
                    <a:pt x="420" y="336"/>
                    <a:pt x="399" y="346"/>
                    <a:pt x="368" y="357"/>
                  </a:cubicBezTo>
                  <a:cubicBezTo>
                    <a:pt x="399" y="367"/>
                    <a:pt x="420" y="378"/>
                    <a:pt x="452" y="399"/>
                  </a:cubicBezTo>
                  <a:cubicBezTo>
                    <a:pt x="473" y="420"/>
                    <a:pt x="494" y="441"/>
                    <a:pt x="504" y="462"/>
                  </a:cubicBezTo>
                  <a:cubicBezTo>
                    <a:pt x="515" y="493"/>
                    <a:pt x="525" y="514"/>
                    <a:pt x="525" y="5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4081075" y="2079900"/>
              <a:ext cx="14450" cy="18900"/>
            </a:xfrm>
            <a:custGeom>
              <a:avLst/>
              <a:gdLst/>
              <a:ahLst/>
              <a:cxnLst/>
              <a:rect l="l" t="t" r="r" b="b"/>
              <a:pathLst>
                <a:path w="578" h="756" extrusionOk="0">
                  <a:moveTo>
                    <a:pt x="577" y="1"/>
                  </a:moveTo>
                  <a:lnTo>
                    <a:pt x="74" y="755"/>
                  </a:lnTo>
                  <a:lnTo>
                    <a:pt x="1" y="755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4097075" y="2083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409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147" y="745"/>
                  </a:lnTo>
                  <a:lnTo>
                    <a:pt x="63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4146325" y="2049500"/>
              <a:ext cx="27025" cy="18625"/>
            </a:xfrm>
            <a:custGeom>
              <a:avLst/>
              <a:gdLst/>
              <a:ahLst/>
              <a:cxnLst/>
              <a:rect l="l" t="t" r="r" b="b"/>
              <a:pathLst>
                <a:path w="1081" h="745" extrusionOk="0">
                  <a:moveTo>
                    <a:pt x="357" y="1"/>
                  </a:moveTo>
                  <a:lnTo>
                    <a:pt x="431" y="1"/>
                  </a:lnTo>
                  <a:lnTo>
                    <a:pt x="536" y="273"/>
                  </a:lnTo>
                  <a:lnTo>
                    <a:pt x="640" y="1"/>
                  </a:lnTo>
                  <a:lnTo>
                    <a:pt x="714" y="1"/>
                  </a:lnTo>
                  <a:lnTo>
                    <a:pt x="577" y="326"/>
                  </a:lnTo>
                  <a:lnTo>
                    <a:pt x="724" y="661"/>
                  </a:lnTo>
                  <a:lnTo>
                    <a:pt x="997" y="1"/>
                  </a:lnTo>
                  <a:lnTo>
                    <a:pt x="1081" y="1"/>
                  </a:lnTo>
                  <a:lnTo>
                    <a:pt x="756" y="745"/>
                  </a:lnTo>
                  <a:lnTo>
                    <a:pt x="693" y="745"/>
                  </a:lnTo>
                  <a:lnTo>
                    <a:pt x="536" y="378"/>
                  </a:lnTo>
                  <a:lnTo>
                    <a:pt x="378" y="745"/>
                  </a:lnTo>
                  <a:lnTo>
                    <a:pt x="315" y="745"/>
                  </a:lnTo>
                  <a:lnTo>
                    <a:pt x="1" y="1"/>
                  </a:lnTo>
                  <a:lnTo>
                    <a:pt x="74" y="1"/>
                  </a:lnTo>
                  <a:lnTo>
                    <a:pt x="347" y="661"/>
                  </a:lnTo>
                  <a:lnTo>
                    <a:pt x="494" y="3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4172800" y="20542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83" y="220"/>
                    <a:pt x="472" y="189"/>
                    <a:pt x="451" y="157"/>
                  </a:cubicBezTo>
                  <a:cubicBezTo>
                    <a:pt x="430" y="126"/>
                    <a:pt x="409" y="105"/>
                    <a:pt x="378" y="84"/>
                  </a:cubicBezTo>
                  <a:cubicBezTo>
                    <a:pt x="347" y="63"/>
                    <a:pt x="315" y="63"/>
                    <a:pt x="273" y="63"/>
                  </a:cubicBezTo>
                  <a:cubicBezTo>
                    <a:pt x="242" y="63"/>
                    <a:pt x="210" y="63"/>
                    <a:pt x="179" y="84"/>
                  </a:cubicBezTo>
                  <a:cubicBezTo>
                    <a:pt x="147" y="105"/>
                    <a:pt x="126" y="126"/>
                    <a:pt x="106" y="157"/>
                  </a:cubicBezTo>
                  <a:cubicBezTo>
                    <a:pt x="85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42" y="566"/>
                    <a:pt x="200" y="566"/>
                    <a:pt x="168" y="545"/>
                  </a:cubicBezTo>
                  <a:cubicBezTo>
                    <a:pt x="137" y="535"/>
                    <a:pt x="106" y="514"/>
                    <a:pt x="85" y="482"/>
                  </a:cubicBezTo>
                  <a:cubicBezTo>
                    <a:pt x="53" y="461"/>
                    <a:pt x="32" y="430"/>
                    <a:pt x="22" y="399"/>
                  </a:cubicBezTo>
                  <a:cubicBezTo>
                    <a:pt x="11" y="357"/>
                    <a:pt x="1" y="325"/>
                    <a:pt x="1" y="283"/>
                  </a:cubicBezTo>
                  <a:cubicBezTo>
                    <a:pt x="1" y="231"/>
                    <a:pt x="11" y="189"/>
                    <a:pt x="32" y="147"/>
                  </a:cubicBezTo>
                  <a:cubicBezTo>
                    <a:pt x="64" y="105"/>
                    <a:pt x="95" y="63"/>
                    <a:pt x="137" y="4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62" y="63"/>
                    <a:pt x="493" y="105"/>
                    <a:pt x="514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85" y="346"/>
                    <a:pt x="95" y="388"/>
                    <a:pt x="106" y="420"/>
                  </a:cubicBezTo>
                  <a:cubicBezTo>
                    <a:pt x="126" y="451"/>
                    <a:pt x="158" y="472"/>
                    <a:pt x="179" y="493"/>
                  </a:cubicBezTo>
                  <a:cubicBezTo>
                    <a:pt x="210" y="503"/>
                    <a:pt x="242" y="514"/>
                    <a:pt x="284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20" y="472"/>
                    <a:pt x="441" y="441"/>
                    <a:pt x="451" y="420"/>
                  </a:cubicBezTo>
                  <a:lnTo>
                    <a:pt x="514" y="430"/>
                  </a:lnTo>
                  <a:cubicBezTo>
                    <a:pt x="504" y="461"/>
                    <a:pt x="483" y="482"/>
                    <a:pt x="462" y="503"/>
                  </a:cubicBezTo>
                  <a:cubicBezTo>
                    <a:pt x="441" y="524"/>
                    <a:pt x="409" y="545"/>
                    <a:pt x="378" y="556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4188275" y="2048975"/>
              <a:ext cx="14175" cy="19425"/>
            </a:xfrm>
            <a:custGeom>
              <a:avLst/>
              <a:gdLst/>
              <a:ahLst/>
              <a:cxnLst/>
              <a:rect l="l" t="t" r="r" b="b"/>
              <a:pathLst>
                <a:path w="567" h="777" extrusionOk="0">
                  <a:moveTo>
                    <a:pt x="461" y="577"/>
                  </a:moveTo>
                  <a:lnTo>
                    <a:pt x="461" y="409"/>
                  </a:lnTo>
                  <a:cubicBezTo>
                    <a:pt x="451" y="388"/>
                    <a:pt x="440" y="367"/>
                    <a:pt x="419" y="347"/>
                  </a:cubicBezTo>
                  <a:cubicBezTo>
                    <a:pt x="398" y="326"/>
                    <a:pt x="378" y="305"/>
                    <a:pt x="346" y="294"/>
                  </a:cubicBezTo>
                  <a:cubicBezTo>
                    <a:pt x="325" y="284"/>
                    <a:pt x="304" y="273"/>
                    <a:pt x="273" y="273"/>
                  </a:cubicBezTo>
                  <a:cubicBezTo>
                    <a:pt x="241" y="273"/>
                    <a:pt x="220" y="284"/>
                    <a:pt x="189" y="294"/>
                  </a:cubicBezTo>
                  <a:cubicBezTo>
                    <a:pt x="168" y="305"/>
                    <a:pt x="147" y="326"/>
                    <a:pt x="136" y="347"/>
                  </a:cubicBezTo>
                  <a:cubicBezTo>
                    <a:pt x="115" y="367"/>
                    <a:pt x="105" y="388"/>
                    <a:pt x="94" y="420"/>
                  </a:cubicBezTo>
                  <a:cubicBezTo>
                    <a:pt x="84" y="441"/>
                    <a:pt x="74" y="472"/>
                    <a:pt x="74" y="493"/>
                  </a:cubicBezTo>
                  <a:cubicBezTo>
                    <a:pt x="74" y="525"/>
                    <a:pt x="84" y="556"/>
                    <a:pt x="94" y="577"/>
                  </a:cubicBezTo>
                  <a:cubicBezTo>
                    <a:pt x="105" y="609"/>
                    <a:pt x="115" y="630"/>
                    <a:pt x="136" y="651"/>
                  </a:cubicBezTo>
                  <a:cubicBezTo>
                    <a:pt x="157" y="671"/>
                    <a:pt x="178" y="692"/>
                    <a:pt x="199" y="703"/>
                  </a:cubicBezTo>
                  <a:cubicBezTo>
                    <a:pt x="231" y="713"/>
                    <a:pt x="252" y="713"/>
                    <a:pt x="283" y="713"/>
                  </a:cubicBezTo>
                  <a:cubicBezTo>
                    <a:pt x="304" y="713"/>
                    <a:pt x="325" y="713"/>
                    <a:pt x="336" y="703"/>
                  </a:cubicBezTo>
                  <a:cubicBezTo>
                    <a:pt x="357" y="703"/>
                    <a:pt x="378" y="692"/>
                    <a:pt x="398" y="682"/>
                  </a:cubicBezTo>
                  <a:cubicBezTo>
                    <a:pt x="419" y="661"/>
                    <a:pt x="430" y="651"/>
                    <a:pt x="440" y="630"/>
                  </a:cubicBezTo>
                  <a:cubicBezTo>
                    <a:pt x="451" y="619"/>
                    <a:pt x="461" y="598"/>
                    <a:pt x="461" y="577"/>
                  </a:cubicBezTo>
                  <a:close/>
                  <a:moveTo>
                    <a:pt x="0" y="493"/>
                  </a:moveTo>
                  <a:cubicBezTo>
                    <a:pt x="0" y="441"/>
                    <a:pt x="11" y="399"/>
                    <a:pt x="32" y="357"/>
                  </a:cubicBezTo>
                  <a:cubicBezTo>
                    <a:pt x="63" y="315"/>
                    <a:pt x="84" y="273"/>
                    <a:pt x="126" y="252"/>
                  </a:cubicBezTo>
                  <a:cubicBezTo>
                    <a:pt x="168" y="221"/>
                    <a:pt x="210" y="210"/>
                    <a:pt x="252" y="210"/>
                  </a:cubicBezTo>
                  <a:cubicBezTo>
                    <a:pt x="304" y="210"/>
                    <a:pt x="346" y="221"/>
                    <a:pt x="378" y="252"/>
                  </a:cubicBezTo>
                  <a:cubicBezTo>
                    <a:pt x="419" y="273"/>
                    <a:pt x="440" y="305"/>
                    <a:pt x="461" y="336"/>
                  </a:cubicBezTo>
                  <a:lnTo>
                    <a:pt x="461" y="1"/>
                  </a:lnTo>
                  <a:lnTo>
                    <a:pt x="535" y="1"/>
                  </a:lnTo>
                  <a:lnTo>
                    <a:pt x="535" y="682"/>
                  </a:lnTo>
                  <a:cubicBezTo>
                    <a:pt x="535" y="692"/>
                    <a:pt x="535" y="703"/>
                    <a:pt x="545" y="703"/>
                  </a:cubicBezTo>
                  <a:cubicBezTo>
                    <a:pt x="545" y="713"/>
                    <a:pt x="556" y="713"/>
                    <a:pt x="566" y="713"/>
                  </a:cubicBezTo>
                  <a:lnTo>
                    <a:pt x="566" y="766"/>
                  </a:lnTo>
                  <a:cubicBezTo>
                    <a:pt x="545" y="776"/>
                    <a:pt x="535" y="776"/>
                    <a:pt x="524" y="776"/>
                  </a:cubicBezTo>
                  <a:cubicBezTo>
                    <a:pt x="514" y="766"/>
                    <a:pt x="503" y="766"/>
                    <a:pt x="493" y="755"/>
                  </a:cubicBezTo>
                  <a:cubicBezTo>
                    <a:pt x="482" y="745"/>
                    <a:pt x="472" y="734"/>
                    <a:pt x="472" y="713"/>
                  </a:cubicBezTo>
                  <a:lnTo>
                    <a:pt x="472" y="661"/>
                  </a:lnTo>
                  <a:cubicBezTo>
                    <a:pt x="451" y="703"/>
                    <a:pt x="419" y="724"/>
                    <a:pt x="388" y="745"/>
                  </a:cubicBezTo>
                  <a:cubicBezTo>
                    <a:pt x="346" y="766"/>
                    <a:pt x="304" y="776"/>
                    <a:pt x="273" y="776"/>
                  </a:cubicBezTo>
                  <a:cubicBezTo>
                    <a:pt x="231" y="776"/>
                    <a:pt x="199" y="776"/>
                    <a:pt x="157" y="755"/>
                  </a:cubicBezTo>
                  <a:cubicBezTo>
                    <a:pt x="126" y="745"/>
                    <a:pt x="105" y="724"/>
                    <a:pt x="84" y="692"/>
                  </a:cubicBezTo>
                  <a:cubicBezTo>
                    <a:pt x="53" y="671"/>
                    <a:pt x="42" y="640"/>
                    <a:pt x="21" y="598"/>
                  </a:cubicBezTo>
                  <a:cubicBezTo>
                    <a:pt x="11" y="567"/>
                    <a:pt x="0" y="535"/>
                    <a:pt x="0" y="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4146850" y="2083300"/>
              <a:ext cx="13400" cy="19675"/>
            </a:xfrm>
            <a:custGeom>
              <a:avLst/>
              <a:gdLst/>
              <a:ahLst/>
              <a:cxnLst/>
              <a:rect l="l" t="t" r="r" b="b"/>
              <a:pathLst>
                <a:path w="536" h="787" extrusionOk="0">
                  <a:moveTo>
                    <a:pt x="169" y="85"/>
                  </a:moveTo>
                  <a:cubicBezTo>
                    <a:pt x="137" y="106"/>
                    <a:pt x="116" y="127"/>
                    <a:pt x="95" y="158"/>
                  </a:cubicBezTo>
                  <a:cubicBezTo>
                    <a:pt x="74" y="189"/>
                    <a:pt x="74" y="221"/>
                    <a:pt x="74" y="263"/>
                  </a:cubicBezTo>
                  <a:cubicBezTo>
                    <a:pt x="74" y="294"/>
                    <a:pt x="74" y="326"/>
                    <a:pt x="95" y="357"/>
                  </a:cubicBezTo>
                  <a:cubicBezTo>
                    <a:pt x="116" y="389"/>
                    <a:pt x="137" y="420"/>
                    <a:pt x="169" y="431"/>
                  </a:cubicBezTo>
                  <a:cubicBezTo>
                    <a:pt x="200" y="452"/>
                    <a:pt x="232" y="462"/>
                    <a:pt x="263" y="462"/>
                  </a:cubicBezTo>
                  <a:cubicBezTo>
                    <a:pt x="305" y="462"/>
                    <a:pt x="336" y="452"/>
                    <a:pt x="368" y="431"/>
                  </a:cubicBezTo>
                  <a:cubicBezTo>
                    <a:pt x="399" y="420"/>
                    <a:pt x="420" y="389"/>
                    <a:pt x="431" y="357"/>
                  </a:cubicBezTo>
                  <a:cubicBezTo>
                    <a:pt x="452" y="326"/>
                    <a:pt x="462" y="294"/>
                    <a:pt x="462" y="263"/>
                  </a:cubicBezTo>
                  <a:cubicBezTo>
                    <a:pt x="462" y="221"/>
                    <a:pt x="452" y="189"/>
                    <a:pt x="431" y="158"/>
                  </a:cubicBezTo>
                  <a:cubicBezTo>
                    <a:pt x="420" y="127"/>
                    <a:pt x="399" y="106"/>
                    <a:pt x="368" y="85"/>
                  </a:cubicBezTo>
                  <a:cubicBezTo>
                    <a:pt x="336" y="74"/>
                    <a:pt x="305" y="64"/>
                    <a:pt x="263" y="64"/>
                  </a:cubicBezTo>
                  <a:cubicBezTo>
                    <a:pt x="232" y="64"/>
                    <a:pt x="200" y="74"/>
                    <a:pt x="169" y="85"/>
                  </a:cubicBezTo>
                  <a:close/>
                  <a:moveTo>
                    <a:pt x="32" y="127"/>
                  </a:moveTo>
                  <a:cubicBezTo>
                    <a:pt x="64" y="85"/>
                    <a:pt x="95" y="53"/>
                    <a:pt x="137" y="32"/>
                  </a:cubicBezTo>
                  <a:cubicBezTo>
                    <a:pt x="169" y="11"/>
                    <a:pt x="221" y="1"/>
                    <a:pt x="263" y="1"/>
                  </a:cubicBezTo>
                  <a:cubicBezTo>
                    <a:pt x="315" y="1"/>
                    <a:pt x="368" y="11"/>
                    <a:pt x="410" y="32"/>
                  </a:cubicBezTo>
                  <a:cubicBezTo>
                    <a:pt x="452" y="64"/>
                    <a:pt x="483" y="95"/>
                    <a:pt x="504" y="148"/>
                  </a:cubicBezTo>
                  <a:cubicBezTo>
                    <a:pt x="525" y="189"/>
                    <a:pt x="536" y="252"/>
                    <a:pt x="536" y="315"/>
                  </a:cubicBezTo>
                  <a:cubicBezTo>
                    <a:pt x="536" y="420"/>
                    <a:pt x="525" y="514"/>
                    <a:pt x="504" y="577"/>
                  </a:cubicBezTo>
                  <a:cubicBezTo>
                    <a:pt x="483" y="651"/>
                    <a:pt x="452" y="693"/>
                    <a:pt x="410" y="735"/>
                  </a:cubicBezTo>
                  <a:cubicBezTo>
                    <a:pt x="368" y="766"/>
                    <a:pt x="315" y="787"/>
                    <a:pt x="263" y="787"/>
                  </a:cubicBezTo>
                  <a:cubicBezTo>
                    <a:pt x="211" y="787"/>
                    <a:pt x="169" y="766"/>
                    <a:pt x="127" y="745"/>
                  </a:cubicBezTo>
                  <a:cubicBezTo>
                    <a:pt x="85" y="724"/>
                    <a:pt x="53" y="682"/>
                    <a:pt x="32" y="640"/>
                  </a:cubicBezTo>
                  <a:lnTo>
                    <a:pt x="85" y="598"/>
                  </a:lnTo>
                  <a:cubicBezTo>
                    <a:pt x="95" y="640"/>
                    <a:pt x="116" y="661"/>
                    <a:pt x="158" y="682"/>
                  </a:cubicBezTo>
                  <a:cubicBezTo>
                    <a:pt x="190" y="703"/>
                    <a:pt x="221" y="714"/>
                    <a:pt x="263" y="714"/>
                  </a:cubicBezTo>
                  <a:cubicBezTo>
                    <a:pt x="305" y="714"/>
                    <a:pt x="336" y="703"/>
                    <a:pt x="368" y="682"/>
                  </a:cubicBezTo>
                  <a:cubicBezTo>
                    <a:pt x="399" y="651"/>
                    <a:pt x="420" y="609"/>
                    <a:pt x="441" y="567"/>
                  </a:cubicBezTo>
                  <a:cubicBezTo>
                    <a:pt x="462" y="514"/>
                    <a:pt x="473" y="452"/>
                    <a:pt x="473" y="389"/>
                  </a:cubicBezTo>
                  <a:cubicBezTo>
                    <a:pt x="462" y="410"/>
                    <a:pt x="441" y="431"/>
                    <a:pt x="420" y="452"/>
                  </a:cubicBezTo>
                  <a:cubicBezTo>
                    <a:pt x="399" y="473"/>
                    <a:pt x="378" y="493"/>
                    <a:pt x="347" y="504"/>
                  </a:cubicBezTo>
                  <a:cubicBezTo>
                    <a:pt x="326" y="514"/>
                    <a:pt x="294" y="525"/>
                    <a:pt x="263" y="525"/>
                  </a:cubicBezTo>
                  <a:cubicBezTo>
                    <a:pt x="211" y="525"/>
                    <a:pt x="169" y="514"/>
                    <a:pt x="127" y="483"/>
                  </a:cubicBezTo>
                  <a:cubicBezTo>
                    <a:pt x="85" y="462"/>
                    <a:pt x="53" y="431"/>
                    <a:pt x="32" y="389"/>
                  </a:cubicBezTo>
                  <a:cubicBezTo>
                    <a:pt x="11" y="357"/>
                    <a:pt x="1" y="305"/>
                    <a:pt x="1" y="263"/>
                  </a:cubicBezTo>
                  <a:cubicBezTo>
                    <a:pt x="1" y="210"/>
                    <a:pt x="11" y="169"/>
                    <a:pt x="32" y="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4162050" y="2079900"/>
              <a:ext cx="14700" cy="18900"/>
            </a:xfrm>
            <a:custGeom>
              <a:avLst/>
              <a:gdLst/>
              <a:ahLst/>
              <a:cxnLst/>
              <a:rect l="l" t="t" r="r" b="b"/>
              <a:pathLst>
                <a:path w="588" h="756" extrusionOk="0">
                  <a:moveTo>
                    <a:pt x="588" y="1"/>
                  </a:moveTo>
                  <a:lnTo>
                    <a:pt x="85" y="755"/>
                  </a:lnTo>
                  <a:lnTo>
                    <a:pt x="1" y="755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4178300" y="2083575"/>
              <a:ext cx="12875" cy="18625"/>
            </a:xfrm>
            <a:custGeom>
              <a:avLst/>
              <a:gdLst/>
              <a:ahLst/>
              <a:cxnLst/>
              <a:rect l="l" t="t" r="r" b="b"/>
              <a:pathLst>
                <a:path w="515" h="745" extrusionOk="0">
                  <a:moveTo>
                    <a:pt x="410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514" y="0"/>
                  </a:lnTo>
                  <a:lnTo>
                    <a:pt x="137" y="745"/>
                  </a:lnTo>
                  <a:lnTo>
                    <a:pt x="53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4233875" y="2049500"/>
              <a:ext cx="15225" cy="18625"/>
            </a:xfrm>
            <a:custGeom>
              <a:avLst/>
              <a:gdLst/>
              <a:ahLst/>
              <a:cxnLst/>
              <a:rect l="l" t="t" r="r" b="b"/>
              <a:pathLst>
                <a:path w="609" h="745" extrusionOk="0">
                  <a:moveTo>
                    <a:pt x="608" y="63"/>
                  </a:moveTo>
                  <a:lnTo>
                    <a:pt x="346" y="63"/>
                  </a:lnTo>
                  <a:lnTo>
                    <a:pt x="346" y="745"/>
                  </a:lnTo>
                  <a:lnTo>
                    <a:pt x="273" y="745"/>
                  </a:lnTo>
                  <a:lnTo>
                    <a:pt x="273" y="63"/>
                  </a:lnTo>
                  <a:lnTo>
                    <a:pt x="0" y="63"/>
                  </a:lnTo>
                  <a:lnTo>
                    <a:pt x="0" y="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251675" y="2048975"/>
              <a:ext cx="11575" cy="19150"/>
            </a:xfrm>
            <a:custGeom>
              <a:avLst/>
              <a:gdLst/>
              <a:ahLst/>
              <a:cxnLst/>
              <a:rect l="l" t="t" r="r" b="b"/>
              <a:pathLst>
                <a:path w="463" h="766" extrusionOk="0">
                  <a:moveTo>
                    <a:pt x="462" y="766"/>
                  </a:moveTo>
                  <a:lnTo>
                    <a:pt x="389" y="766"/>
                  </a:lnTo>
                  <a:lnTo>
                    <a:pt x="389" y="462"/>
                  </a:lnTo>
                  <a:cubicBezTo>
                    <a:pt x="389" y="399"/>
                    <a:pt x="378" y="357"/>
                    <a:pt x="357" y="326"/>
                  </a:cubicBezTo>
                  <a:cubicBezTo>
                    <a:pt x="336" y="294"/>
                    <a:pt x="305" y="273"/>
                    <a:pt x="263" y="273"/>
                  </a:cubicBezTo>
                  <a:cubicBezTo>
                    <a:pt x="231" y="273"/>
                    <a:pt x="211" y="284"/>
                    <a:pt x="179" y="294"/>
                  </a:cubicBezTo>
                  <a:cubicBezTo>
                    <a:pt x="158" y="315"/>
                    <a:pt x="127" y="326"/>
                    <a:pt x="116" y="357"/>
                  </a:cubicBezTo>
                  <a:cubicBezTo>
                    <a:pt x="95" y="378"/>
                    <a:pt x="74" y="399"/>
                    <a:pt x="64" y="430"/>
                  </a:cubicBezTo>
                  <a:lnTo>
                    <a:pt x="64" y="766"/>
                  </a:lnTo>
                  <a:lnTo>
                    <a:pt x="1" y="766"/>
                  </a:lnTo>
                  <a:lnTo>
                    <a:pt x="1" y="1"/>
                  </a:lnTo>
                  <a:lnTo>
                    <a:pt x="64" y="1"/>
                  </a:lnTo>
                  <a:lnTo>
                    <a:pt x="64" y="347"/>
                  </a:lnTo>
                  <a:cubicBezTo>
                    <a:pt x="95" y="305"/>
                    <a:pt x="116" y="273"/>
                    <a:pt x="158" y="252"/>
                  </a:cubicBezTo>
                  <a:cubicBezTo>
                    <a:pt x="200" y="221"/>
                    <a:pt x="242" y="210"/>
                    <a:pt x="284" y="210"/>
                  </a:cubicBezTo>
                  <a:cubicBezTo>
                    <a:pt x="315" y="210"/>
                    <a:pt x="347" y="221"/>
                    <a:pt x="368" y="231"/>
                  </a:cubicBezTo>
                  <a:cubicBezTo>
                    <a:pt x="389" y="242"/>
                    <a:pt x="410" y="252"/>
                    <a:pt x="420" y="273"/>
                  </a:cubicBezTo>
                  <a:cubicBezTo>
                    <a:pt x="431" y="294"/>
                    <a:pt x="441" y="326"/>
                    <a:pt x="452" y="357"/>
                  </a:cubicBezTo>
                  <a:cubicBezTo>
                    <a:pt x="452" y="378"/>
                    <a:pt x="462" y="409"/>
                    <a:pt x="462" y="4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4266875" y="2054475"/>
              <a:ext cx="12350" cy="13925"/>
            </a:xfrm>
            <a:custGeom>
              <a:avLst/>
              <a:gdLst/>
              <a:ahLst/>
              <a:cxnLst/>
              <a:rect l="l" t="t" r="r" b="b"/>
              <a:pathLst>
                <a:path w="494" h="557" extrusionOk="0">
                  <a:moveTo>
                    <a:pt x="1" y="326"/>
                  </a:moveTo>
                  <a:lnTo>
                    <a:pt x="1" y="1"/>
                  </a:lnTo>
                  <a:lnTo>
                    <a:pt x="74" y="1"/>
                  </a:lnTo>
                  <a:lnTo>
                    <a:pt x="74" y="315"/>
                  </a:lnTo>
                  <a:cubicBezTo>
                    <a:pt x="74" y="368"/>
                    <a:pt x="85" y="420"/>
                    <a:pt x="106" y="451"/>
                  </a:cubicBezTo>
                  <a:cubicBezTo>
                    <a:pt x="127" y="483"/>
                    <a:pt x="158" y="493"/>
                    <a:pt x="200" y="493"/>
                  </a:cubicBezTo>
                  <a:cubicBezTo>
                    <a:pt x="231" y="493"/>
                    <a:pt x="252" y="493"/>
                    <a:pt x="284" y="483"/>
                  </a:cubicBezTo>
                  <a:cubicBezTo>
                    <a:pt x="305" y="462"/>
                    <a:pt x="336" y="451"/>
                    <a:pt x="357" y="431"/>
                  </a:cubicBezTo>
                  <a:cubicBezTo>
                    <a:pt x="368" y="399"/>
                    <a:pt x="389" y="378"/>
                    <a:pt x="399" y="347"/>
                  </a:cubicBezTo>
                  <a:lnTo>
                    <a:pt x="399" y="1"/>
                  </a:lnTo>
                  <a:lnTo>
                    <a:pt x="473" y="1"/>
                  </a:lnTo>
                  <a:lnTo>
                    <a:pt x="473" y="462"/>
                  </a:lnTo>
                  <a:cubicBezTo>
                    <a:pt x="473" y="472"/>
                    <a:pt x="473" y="483"/>
                    <a:pt x="473" y="483"/>
                  </a:cubicBezTo>
                  <a:cubicBezTo>
                    <a:pt x="483" y="493"/>
                    <a:pt x="483" y="493"/>
                    <a:pt x="494" y="493"/>
                  </a:cubicBezTo>
                  <a:lnTo>
                    <a:pt x="494" y="546"/>
                  </a:lnTo>
                  <a:cubicBezTo>
                    <a:pt x="483" y="546"/>
                    <a:pt x="483" y="546"/>
                    <a:pt x="473" y="546"/>
                  </a:cubicBezTo>
                  <a:cubicBezTo>
                    <a:pt x="473" y="556"/>
                    <a:pt x="462" y="556"/>
                    <a:pt x="462" y="556"/>
                  </a:cubicBezTo>
                  <a:cubicBezTo>
                    <a:pt x="452" y="546"/>
                    <a:pt x="431" y="546"/>
                    <a:pt x="431" y="535"/>
                  </a:cubicBezTo>
                  <a:cubicBezTo>
                    <a:pt x="420" y="525"/>
                    <a:pt x="410" y="514"/>
                    <a:pt x="410" y="504"/>
                  </a:cubicBezTo>
                  <a:lnTo>
                    <a:pt x="410" y="420"/>
                  </a:lnTo>
                  <a:cubicBezTo>
                    <a:pt x="378" y="462"/>
                    <a:pt x="347" y="504"/>
                    <a:pt x="305" y="525"/>
                  </a:cubicBezTo>
                  <a:cubicBezTo>
                    <a:pt x="263" y="546"/>
                    <a:pt x="221" y="556"/>
                    <a:pt x="179" y="556"/>
                  </a:cubicBezTo>
                  <a:cubicBezTo>
                    <a:pt x="116" y="556"/>
                    <a:pt x="74" y="535"/>
                    <a:pt x="43" y="504"/>
                  </a:cubicBezTo>
                  <a:cubicBezTo>
                    <a:pt x="11" y="462"/>
                    <a:pt x="1" y="399"/>
                    <a:pt x="1" y="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4234650" y="2083575"/>
              <a:ext cx="9450" cy="15225"/>
            </a:xfrm>
            <a:custGeom>
              <a:avLst/>
              <a:gdLst/>
              <a:ahLst/>
              <a:cxnLst/>
              <a:rect l="l" t="t" r="r" b="b"/>
              <a:pathLst>
                <a:path w="378" h="609" extrusionOk="0">
                  <a:moveTo>
                    <a:pt x="378" y="545"/>
                  </a:moveTo>
                  <a:lnTo>
                    <a:pt x="378" y="608"/>
                  </a:lnTo>
                  <a:lnTo>
                    <a:pt x="21" y="608"/>
                  </a:lnTo>
                  <a:lnTo>
                    <a:pt x="21" y="545"/>
                  </a:lnTo>
                  <a:lnTo>
                    <a:pt x="179" y="545"/>
                  </a:lnTo>
                  <a:lnTo>
                    <a:pt x="179" y="95"/>
                  </a:lnTo>
                  <a:cubicBezTo>
                    <a:pt x="168" y="95"/>
                    <a:pt x="158" y="105"/>
                    <a:pt x="147" y="116"/>
                  </a:cubicBezTo>
                  <a:cubicBezTo>
                    <a:pt x="137" y="126"/>
                    <a:pt x="116" y="137"/>
                    <a:pt x="95" y="147"/>
                  </a:cubicBezTo>
                  <a:cubicBezTo>
                    <a:pt x="84" y="158"/>
                    <a:pt x="63" y="158"/>
                    <a:pt x="53" y="168"/>
                  </a:cubicBezTo>
                  <a:cubicBezTo>
                    <a:pt x="32" y="168"/>
                    <a:pt x="11" y="178"/>
                    <a:pt x="1" y="178"/>
                  </a:cubicBezTo>
                  <a:lnTo>
                    <a:pt x="1" y="105"/>
                  </a:lnTo>
                  <a:cubicBezTo>
                    <a:pt x="21" y="105"/>
                    <a:pt x="32" y="105"/>
                    <a:pt x="53" y="95"/>
                  </a:cubicBezTo>
                  <a:cubicBezTo>
                    <a:pt x="74" y="84"/>
                    <a:pt x="95" y="74"/>
                    <a:pt x="105" y="63"/>
                  </a:cubicBezTo>
                  <a:cubicBezTo>
                    <a:pt x="126" y="42"/>
                    <a:pt x="137" y="32"/>
                    <a:pt x="158" y="21"/>
                  </a:cubicBezTo>
                  <a:cubicBezTo>
                    <a:pt x="168" y="11"/>
                    <a:pt x="168" y="11"/>
                    <a:pt x="179" y="0"/>
                  </a:cubicBezTo>
                  <a:lnTo>
                    <a:pt x="252" y="0"/>
                  </a:lnTo>
                  <a:lnTo>
                    <a:pt x="252" y="5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246175" y="2083300"/>
              <a:ext cx="13400" cy="15750"/>
            </a:xfrm>
            <a:custGeom>
              <a:avLst/>
              <a:gdLst/>
              <a:ahLst/>
              <a:cxnLst/>
              <a:rect l="l" t="t" r="r" b="b"/>
              <a:pathLst>
                <a:path w="536" h="630" extrusionOk="0">
                  <a:moveTo>
                    <a:pt x="462" y="315"/>
                  </a:moveTo>
                  <a:cubicBezTo>
                    <a:pt x="462" y="263"/>
                    <a:pt x="451" y="221"/>
                    <a:pt x="441" y="189"/>
                  </a:cubicBezTo>
                  <a:cubicBezTo>
                    <a:pt x="420" y="148"/>
                    <a:pt x="399" y="116"/>
                    <a:pt x="368" y="95"/>
                  </a:cubicBezTo>
                  <a:cubicBezTo>
                    <a:pt x="336" y="74"/>
                    <a:pt x="305" y="64"/>
                    <a:pt x="273" y="64"/>
                  </a:cubicBezTo>
                  <a:cubicBezTo>
                    <a:pt x="231" y="64"/>
                    <a:pt x="200" y="74"/>
                    <a:pt x="168" y="95"/>
                  </a:cubicBezTo>
                  <a:cubicBezTo>
                    <a:pt x="137" y="116"/>
                    <a:pt x="116" y="148"/>
                    <a:pt x="95" y="189"/>
                  </a:cubicBezTo>
                  <a:cubicBezTo>
                    <a:pt x="85" y="221"/>
                    <a:pt x="74" y="263"/>
                    <a:pt x="74" y="315"/>
                  </a:cubicBezTo>
                  <a:cubicBezTo>
                    <a:pt x="74" y="368"/>
                    <a:pt x="85" y="410"/>
                    <a:pt x="95" y="441"/>
                  </a:cubicBezTo>
                  <a:cubicBezTo>
                    <a:pt x="116" y="483"/>
                    <a:pt x="137" y="514"/>
                    <a:pt x="168" y="535"/>
                  </a:cubicBezTo>
                  <a:cubicBezTo>
                    <a:pt x="200" y="556"/>
                    <a:pt x="231" y="567"/>
                    <a:pt x="273" y="567"/>
                  </a:cubicBezTo>
                  <a:cubicBezTo>
                    <a:pt x="305" y="567"/>
                    <a:pt x="336" y="556"/>
                    <a:pt x="368" y="535"/>
                  </a:cubicBezTo>
                  <a:cubicBezTo>
                    <a:pt x="399" y="514"/>
                    <a:pt x="420" y="483"/>
                    <a:pt x="441" y="441"/>
                  </a:cubicBezTo>
                  <a:cubicBezTo>
                    <a:pt x="451" y="410"/>
                    <a:pt x="462" y="368"/>
                    <a:pt x="462" y="315"/>
                  </a:cubicBezTo>
                  <a:close/>
                  <a:moveTo>
                    <a:pt x="535" y="315"/>
                  </a:moveTo>
                  <a:cubicBezTo>
                    <a:pt x="535" y="378"/>
                    <a:pt x="525" y="431"/>
                    <a:pt x="504" y="473"/>
                  </a:cubicBezTo>
                  <a:cubicBezTo>
                    <a:pt x="472" y="525"/>
                    <a:pt x="441" y="567"/>
                    <a:pt x="410" y="588"/>
                  </a:cubicBezTo>
                  <a:cubicBezTo>
                    <a:pt x="368" y="619"/>
                    <a:pt x="315" y="630"/>
                    <a:pt x="273" y="630"/>
                  </a:cubicBezTo>
                  <a:cubicBezTo>
                    <a:pt x="221" y="630"/>
                    <a:pt x="168" y="619"/>
                    <a:pt x="137" y="588"/>
                  </a:cubicBezTo>
                  <a:cubicBezTo>
                    <a:pt x="95" y="567"/>
                    <a:pt x="64" y="525"/>
                    <a:pt x="43" y="473"/>
                  </a:cubicBezTo>
                  <a:cubicBezTo>
                    <a:pt x="11" y="431"/>
                    <a:pt x="1" y="378"/>
                    <a:pt x="1" y="315"/>
                  </a:cubicBezTo>
                  <a:cubicBezTo>
                    <a:pt x="1" y="252"/>
                    <a:pt x="11" y="200"/>
                    <a:pt x="43" y="148"/>
                  </a:cubicBezTo>
                  <a:cubicBezTo>
                    <a:pt x="64" y="106"/>
                    <a:pt x="95" y="64"/>
                    <a:pt x="137" y="43"/>
                  </a:cubicBezTo>
                  <a:cubicBezTo>
                    <a:pt x="168" y="11"/>
                    <a:pt x="221" y="1"/>
                    <a:pt x="273" y="1"/>
                  </a:cubicBezTo>
                  <a:cubicBezTo>
                    <a:pt x="315" y="1"/>
                    <a:pt x="368" y="11"/>
                    <a:pt x="410" y="43"/>
                  </a:cubicBezTo>
                  <a:cubicBezTo>
                    <a:pt x="441" y="64"/>
                    <a:pt x="472" y="106"/>
                    <a:pt x="504" y="148"/>
                  </a:cubicBezTo>
                  <a:cubicBezTo>
                    <a:pt x="525" y="200"/>
                    <a:pt x="535" y="252"/>
                    <a:pt x="535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261375" y="2079900"/>
              <a:ext cx="14700" cy="18900"/>
            </a:xfrm>
            <a:custGeom>
              <a:avLst/>
              <a:gdLst/>
              <a:ahLst/>
              <a:cxnLst/>
              <a:rect l="l" t="t" r="r" b="b"/>
              <a:pathLst>
                <a:path w="588" h="756" extrusionOk="0">
                  <a:moveTo>
                    <a:pt x="588" y="1"/>
                  </a:moveTo>
                  <a:lnTo>
                    <a:pt x="85" y="755"/>
                  </a:lnTo>
                  <a:lnTo>
                    <a:pt x="1" y="755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4277625" y="2083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409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37" y="745"/>
                  </a:lnTo>
                  <a:lnTo>
                    <a:pt x="64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4325575" y="2049500"/>
              <a:ext cx="12350" cy="18625"/>
            </a:xfrm>
            <a:custGeom>
              <a:avLst/>
              <a:gdLst/>
              <a:ahLst/>
              <a:cxnLst/>
              <a:rect l="l" t="t" r="r" b="b"/>
              <a:pathLst>
                <a:path w="494" h="745" extrusionOk="0">
                  <a:moveTo>
                    <a:pt x="1" y="745"/>
                  </a:moveTo>
                  <a:lnTo>
                    <a:pt x="1" y="1"/>
                  </a:lnTo>
                  <a:lnTo>
                    <a:pt x="494" y="1"/>
                  </a:lnTo>
                  <a:lnTo>
                    <a:pt x="494" y="63"/>
                  </a:lnTo>
                  <a:lnTo>
                    <a:pt x="74" y="63"/>
                  </a:lnTo>
                  <a:lnTo>
                    <a:pt x="74" y="336"/>
                  </a:lnTo>
                  <a:lnTo>
                    <a:pt x="420" y="336"/>
                  </a:lnTo>
                  <a:lnTo>
                    <a:pt x="420" y="399"/>
                  </a:lnTo>
                  <a:lnTo>
                    <a:pt x="74" y="399"/>
                  </a:lnTo>
                  <a:lnTo>
                    <a:pt x="74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339725" y="2054225"/>
              <a:ext cx="6850" cy="13900"/>
            </a:xfrm>
            <a:custGeom>
              <a:avLst/>
              <a:gdLst/>
              <a:ahLst/>
              <a:cxnLst/>
              <a:rect l="l" t="t" r="r" b="b"/>
              <a:pathLst>
                <a:path w="274" h="556" extrusionOk="0">
                  <a:moveTo>
                    <a:pt x="274" y="74"/>
                  </a:moveTo>
                  <a:cubicBezTo>
                    <a:pt x="232" y="74"/>
                    <a:pt x="179" y="84"/>
                    <a:pt x="148" y="116"/>
                  </a:cubicBezTo>
                  <a:cubicBezTo>
                    <a:pt x="116" y="137"/>
                    <a:pt x="85" y="168"/>
                    <a:pt x="74" y="220"/>
                  </a:cubicBezTo>
                  <a:lnTo>
                    <a:pt x="74" y="556"/>
                  </a:lnTo>
                  <a:lnTo>
                    <a:pt x="1" y="556"/>
                  </a:lnTo>
                  <a:lnTo>
                    <a:pt x="1" y="11"/>
                  </a:lnTo>
                  <a:lnTo>
                    <a:pt x="64" y="11"/>
                  </a:lnTo>
                  <a:lnTo>
                    <a:pt x="64" y="137"/>
                  </a:lnTo>
                  <a:cubicBezTo>
                    <a:pt x="85" y="105"/>
                    <a:pt x="116" y="74"/>
                    <a:pt x="148" y="42"/>
                  </a:cubicBezTo>
                  <a:cubicBezTo>
                    <a:pt x="179" y="21"/>
                    <a:pt x="211" y="11"/>
                    <a:pt x="242" y="11"/>
                  </a:cubicBezTo>
                  <a:cubicBezTo>
                    <a:pt x="253" y="0"/>
                    <a:pt x="253" y="0"/>
                    <a:pt x="263" y="0"/>
                  </a:cubicBezTo>
                  <a:cubicBezTo>
                    <a:pt x="263" y="0"/>
                    <a:pt x="274" y="0"/>
                    <a:pt x="274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4348900" y="2048975"/>
              <a:ext cx="1875" cy="19150"/>
            </a:xfrm>
            <a:custGeom>
              <a:avLst/>
              <a:gdLst/>
              <a:ahLst/>
              <a:cxnLst/>
              <a:rect l="l" t="t" r="r" b="b"/>
              <a:pathLst>
                <a:path w="75" h="766" extrusionOk="0">
                  <a:moveTo>
                    <a:pt x="1" y="221"/>
                  </a:moveTo>
                  <a:lnTo>
                    <a:pt x="74" y="221"/>
                  </a:lnTo>
                  <a:lnTo>
                    <a:pt x="74" y="766"/>
                  </a:lnTo>
                  <a:lnTo>
                    <a:pt x="1" y="766"/>
                  </a:lnTo>
                  <a:close/>
                  <a:moveTo>
                    <a:pt x="1" y="1"/>
                  </a:moveTo>
                  <a:lnTo>
                    <a:pt x="74" y="1"/>
                  </a:lnTo>
                  <a:lnTo>
                    <a:pt x="74" y="105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4324275" y="2083575"/>
              <a:ext cx="9725" cy="15225"/>
            </a:xfrm>
            <a:custGeom>
              <a:avLst/>
              <a:gdLst/>
              <a:ahLst/>
              <a:cxnLst/>
              <a:rect l="l" t="t" r="r" b="b"/>
              <a:pathLst>
                <a:path w="389" h="609" extrusionOk="0">
                  <a:moveTo>
                    <a:pt x="388" y="545"/>
                  </a:moveTo>
                  <a:lnTo>
                    <a:pt x="388" y="608"/>
                  </a:lnTo>
                  <a:lnTo>
                    <a:pt x="21" y="608"/>
                  </a:lnTo>
                  <a:lnTo>
                    <a:pt x="21" y="545"/>
                  </a:lnTo>
                  <a:lnTo>
                    <a:pt x="179" y="545"/>
                  </a:lnTo>
                  <a:lnTo>
                    <a:pt x="179" y="95"/>
                  </a:lnTo>
                  <a:cubicBezTo>
                    <a:pt x="168" y="95"/>
                    <a:pt x="158" y="105"/>
                    <a:pt x="147" y="116"/>
                  </a:cubicBezTo>
                  <a:cubicBezTo>
                    <a:pt x="137" y="126"/>
                    <a:pt x="116" y="137"/>
                    <a:pt x="105" y="147"/>
                  </a:cubicBezTo>
                  <a:cubicBezTo>
                    <a:pt x="84" y="158"/>
                    <a:pt x="63" y="158"/>
                    <a:pt x="53" y="168"/>
                  </a:cubicBezTo>
                  <a:cubicBezTo>
                    <a:pt x="32" y="168"/>
                    <a:pt x="21" y="178"/>
                    <a:pt x="1" y="178"/>
                  </a:cubicBezTo>
                  <a:lnTo>
                    <a:pt x="1" y="105"/>
                  </a:lnTo>
                  <a:cubicBezTo>
                    <a:pt x="21" y="105"/>
                    <a:pt x="42" y="105"/>
                    <a:pt x="53" y="95"/>
                  </a:cubicBezTo>
                  <a:cubicBezTo>
                    <a:pt x="74" y="84"/>
                    <a:pt x="95" y="74"/>
                    <a:pt x="116" y="63"/>
                  </a:cubicBezTo>
                  <a:cubicBezTo>
                    <a:pt x="126" y="42"/>
                    <a:pt x="147" y="32"/>
                    <a:pt x="158" y="21"/>
                  </a:cubicBezTo>
                  <a:cubicBezTo>
                    <a:pt x="168" y="11"/>
                    <a:pt x="179" y="11"/>
                    <a:pt x="179" y="0"/>
                  </a:cubicBezTo>
                  <a:lnTo>
                    <a:pt x="252" y="0"/>
                  </a:lnTo>
                  <a:lnTo>
                    <a:pt x="252" y="5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4335550" y="2083575"/>
              <a:ext cx="9725" cy="15225"/>
            </a:xfrm>
            <a:custGeom>
              <a:avLst/>
              <a:gdLst/>
              <a:ahLst/>
              <a:cxnLst/>
              <a:rect l="l" t="t" r="r" b="b"/>
              <a:pathLst>
                <a:path w="389" h="609" extrusionOk="0">
                  <a:moveTo>
                    <a:pt x="388" y="545"/>
                  </a:moveTo>
                  <a:lnTo>
                    <a:pt x="388" y="608"/>
                  </a:lnTo>
                  <a:lnTo>
                    <a:pt x="32" y="608"/>
                  </a:lnTo>
                  <a:lnTo>
                    <a:pt x="32" y="545"/>
                  </a:lnTo>
                  <a:lnTo>
                    <a:pt x="178" y="545"/>
                  </a:lnTo>
                  <a:lnTo>
                    <a:pt x="178" y="95"/>
                  </a:lnTo>
                  <a:cubicBezTo>
                    <a:pt x="168" y="95"/>
                    <a:pt x="168" y="105"/>
                    <a:pt x="147" y="116"/>
                  </a:cubicBezTo>
                  <a:cubicBezTo>
                    <a:pt x="137" y="126"/>
                    <a:pt x="116" y="137"/>
                    <a:pt x="105" y="147"/>
                  </a:cubicBezTo>
                  <a:cubicBezTo>
                    <a:pt x="84" y="158"/>
                    <a:pt x="74" y="158"/>
                    <a:pt x="53" y="168"/>
                  </a:cubicBezTo>
                  <a:cubicBezTo>
                    <a:pt x="32" y="168"/>
                    <a:pt x="21" y="178"/>
                    <a:pt x="0" y="178"/>
                  </a:cubicBezTo>
                  <a:lnTo>
                    <a:pt x="0" y="105"/>
                  </a:lnTo>
                  <a:cubicBezTo>
                    <a:pt x="21" y="105"/>
                    <a:pt x="42" y="105"/>
                    <a:pt x="63" y="95"/>
                  </a:cubicBezTo>
                  <a:cubicBezTo>
                    <a:pt x="74" y="84"/>
                    <a:pt x="95" y="74"/>
                    <a:pt x="116" y="63"/>
                  </a:cubicBezTo>
                  <a:cubicBezTo>
                    <a:pt x="126" y="42"/>
                    <a:pt x="147" y="32"/>
                    <a:pt x="157" y="21"/>
                  </a:cubicBezTo>
                  <a:cubicBezTo>
                    <a:pt x="168" y="11"/>
                    <a:pt x="178" y="11"/>
                    <a:pt x="178" y="0"/>
                  </a:cubicBezTo>
                  <a:lnTo>
                    <a:pt x="252" y="0"/>
                  </a:lnTo>
                  <a:lnTo>
                    <a:pt x="252" y="5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4346550" y="2079900"/>
              <a:ext cx="14450" cy="18900"/>
            </a:xfrm>
            <a:custGeom>
              <a:avLst/>
              <a:gdLst/>
              <a:ahLst/>
              <a:cxnLst/>
              <a:rect l="l" t="t" r="r" b="b"/>
              <a:pathLst>
                <a:path w="578" h="756" extrusionOk="0">
                  <a:moveTo>
                    <a:pt x="577" y="1"/>
                  </a:moveTo>
                  <a:lnTo>
                    <a:pt x="84" y="755"/>
                  </a:lnTo>
                  <a:lnTo>
                    <a:pt x="1" y="7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4362525" y="2083575"/>
              <a:ext cx="13150" cy="18625"/>
            </a:xfrm>
            <a:custGeom>
              <a:avLst/>
              <a:gdLst/>
              <a:ahLst/>
              <a:cxnLst/>
              <a:rect l="l" t="t" r="r" b="b"/>
              <a:pathLst>
                <a:path w="526" h="745" extrusionOk="0">
                  <a:moveTo>
                    <a:pt x="410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48" y="745"/>
                  </a:lnTo>
                  <a:lnTo>
                    <a:pt x="64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4410225" y="2049250"/>
              <a:ext cx="14175" cy="19150"/>
            </a:xfrm>
            <a:custGeom>
              <a:avLst/>
              <a:gdLst/>
              <a:ahLst/>
              <a:cxnLst/>
              <a:rect l="l" t="t" r="r" b="b"/>
              <a:pathLst>
                <a:path w="567" h="766" extrusionOk="0">
                  <a:moveTo>
                    <a:pt x="493" y="147"/>
                  </a:moveTo>
                  <a:cubicBezTo>
                    <a:pt x="483" y="136"/>
                    <a:pt x="472" y="126"/>
                    <a:pt x="462" y="115"/>
                  </a:cubicBezTo>
                  <a:cubicBezTo>
                    <a:pt x="441" y="105"/>
                    <a:pt x="431" y="94"/>
                    <a:pt x="410" y="94"/>
                  </a:cubicBezTo>
                  <a:cubicBezTo>
                    <a:pt x="389" y="84"/>
                    <a:pt x="378" y="73"/>
                    <a:pt x="357" y="73"/>
                  </a:cubicBezTo>
                  <a:cubicBezTo>
                    <a:pt x="336" y="73"/>
                    <a:pt x="315" y="63"/>
                    <a:pt x="294" y="63"/>
                  </a:cubicBezTo>
                  <a:cubicBezTo>
                    <a:pt x="221" y="63"/>
                    <a:pt x="179" y="84"/>
                    <a:pt x="147" y="105"/>
                  </a:cubicBezTo>
                  <a:cubicBezTo>
                    <a:pt x="116" y="126"/>
                    <a:pt x="95" y="168"/>
                    <a:pt x="95" y="210"/>
                  </a:cubicBezTo>
                  <a:cubicBezTo>
                    <a:pt x="95" y="241"/>
                    <a:pt x="106" y="262"/>
                    <a:pt x="116" y="273"/>
                  </a:cubicBezTo>
                  <a:cubicBezTo>
                    <a:pt x="137" y="294"/>
                    <a:pt x="158" y="304"/>
                    <a:pt x="189" y="315"/>
                  </a:cubicBezTo>
                  <a:cubicBezTo>
                    <a:pt x="221" y="325"/>
                    <a:pt x="263" y="336"/>
                    <a:pt x="305" y="346"/>
                  </a:cubicBezTo>
                  <a:cubicBezTo>
                    <a:pt x="357" y="367"/>
                    <a:pt x="410" y="377"/>
                    <a:pt x="451" y="388"/>
                  </a:cubicBezTo>
                  <a:cubicBezTo>
                    <a:pt x="483" y="409"/>
                    <a:pt x="514" y="430"/>
                    <a:pt x="535" y="451"/>
                  </a:cubicBezTo>
                  <a:cubicBezTo>
                    <a:pt x="556" y="482"/>
                    <a:pt x="567" y="514"/>
                    <a:pt x="567" y="556"/>
                  </a:cubicBezTo>
                  <a:cubicBezTo>
                    <a:pt x="567" y="598"/>
                    <a:pt x="556" y="629"/>
                    <a:pt x="546" y="650"/>
                  </a:cubicBezTo>
                  <a:cubicBezTo>
                    <a:pt x="535" y="671"/>
                    <a:pt x="514" y="692"/>
                    <a:pt x="493" y="713"/>
                  </a:cubicBezTo>
                  <a:cubicBezTo>
                    <a:pt x="472" y="734"/>
                    <a:pt x="441" y="744"/>
                    <a:pt x="410" y="755"/>
                  </a:cubicBezTo>
                  <a:cubicBezTo>
                    <a:pt x="378" y="755"/>
                    <a:pt x="336" y="765"/>
                    <a:pt x="294" y="765"/>
                  </a:cubicBezTo>
                  <a:cubicBezTo>
                    <a:pt x="263" y="765"/>
                    <a:pt x="221" y="755"/>
                    <a:pt x="189" y="755"/>
                  </a:cubicBezTo>
                  <a:cubicBezTo>
                    <a:pt x="147" y="744"/>
                    <a:pt x="116" y="734"/>
                    <a:pt x="85" y="713"/>
                  </a:cubicBezTo>
                  <a:cubicBezTo>
                    <a:pt x="53" y="702"/>
                    <a:pt x="22" y="681"/>
                    <a:pt x="1" y="650"/>
                  </a:cubicBezTo>
                  <a:lnTo>
                    <a:pt x="32" y="598"/>
                  </a:lnTo>
                  <a:cubicBezTo>
                    <a:pt x="43" y="608"/>
                    <a:pt x="64" y="619"/>
                    <a:pt x="85" y="629"/>
                  </a:cubicBezTo>
                  <a:cubicBezTo>
                    <a:pt x="95" y="650"/>
                    <a:pt x="116" y="660"/>
                    <a:pt x="147" y="671"/>
                  </a:cubicBezTo>
                  <a:cubicBezTo>
                    <a:pt x="168" y="681"/>
                    <a:pt x="189" y="681"/>
                    <a:pt x="221" y="692"/>
                  </a:cubicBezTo>
                  <a:cubicBezTo>
                    <a:pt x="242" y="692"/>
                    <a:pt x="273" y="702"/>
                    <a:pt x="294" y="702"/>
                  </a:cubicBezTo>
                  <a:cubicBezTo>
                    <a:pt x="357" y="702"/>
                    <a:pt x="410" y="692"/>
                    <a:pt x="441" y="660"/>
                  </a:cubicBezTo>
                  <a:cubicBezTo>
                    <a:pt x="472" y="640"/>
                    <a:pt x="493" y="608"/>
                    <a:pt x="493" y="566"/>
                  </a:cubicBezTo>
                  <a:cubicBezTo>
                    <a:pt x="493" y="535"/>
                    <a:pt x="483" y="514"/>
                    <a:pt x="462" y="493"/>
                  </a:cubicBezTo>
                  <a:cubicBezTo>
                    <a:pt x="451" y="472"/>
                    <a:pt x="420" y="461"/>
                    <a:pt x="389" y="451"/>
                  </a:cubicBezTo>
                  <a:cubicBezTo>
                    <a:pt x="357" y="440"/>
                    <a:pt x="315" y="419"/>
                    <a:pt x="263" y="409"/>
                  </a:cubicBezTo>
                  <a:cubicBezTo>
                    <a:pt x="210" y="398"/>
                    <a:pt x="168" y="388"/>
                    <a:pt x="127" y="377"/>
                  </a:cubicBezTo>
                  <a:cubicBezTo>
                    <a:pt x="95" y="356"/>
                    <a:pt x="64" y="336"/>
                    <a:pt x="53" y="315"/>
                  </a:cubicBezTo>
                  <a:cubicBezTo>
                    <a:pt x="32" y="294"/>
                    <a:pt x="22" y="262"/>
                    <a:pt x="22" y="220"/>
                  </a:cubicBezTo>
                  <a:cubicBezTo>
                    <a:pt x="22" y="168"/>
                    <a:pt x="32" y="136"/>
                    <a:pt x="53" y="105"/>
                  </a:cubicBezTo>
                  <a:cubicBezTo>
                    <a:pt x="85" y="63"/>
                    <a:pt x="116" y="42"/>
                    <a:pt x="147" y="32"/>
                  </a:cubicBezTo>
                  <a:cubicBezTo>
                    <a:pt x="189" y="11"/>
                    <a:pt x="242" y="0"/>
                    <a:pt x="294" y="0"/>
                  </a:cubicBezTo>
                  <a:cubicBezTo>
                    <a:pt x="326" y="0"/>
                    <a:pt x="357" y="11"/>
                    <a:pt x="378" y="11"/>
                  </a:cubicBezTo>
                  <a:cubicBezTo>
                    <a:pt x="410" y="21"/>
                    <a:pt x="441" y="32"/>
                    <a:pt x="462" y="42"/>
                  </a:cubicBezTo>
                  <a:cubicBezTo>
                    <a:pt x="483" y="53"/>
                    <a:pt x="514" y="73"/>
                    <a:pt x="535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4426225" y="2054225"/>
              <a:ext cx="12325" cy="14175"/>
            </a:xfrm>
            <a:custGeom>
              <a:avLst/>
              <a:gdLst/>
              <a:ahLst/>
              <a:cxnLst/>
              <a:rect l="l" t="t" r="r" b="b"/>
              <a:pathLst>
                <a:path w="493" h="567" extrusionOk="0">
                  <a:moveTo>
                    <a:pt x="367" y="441"/>
                  </a:moveTo>
                  <a:cubicBezTo>
                    <a:pt x="378" y="430"/>
                    <a:pt x="378" y="420"/>
                    <a:pt x="388" y="420"/>
                  </a:cubicBezTo>
                  <a:cubicBezTo>
                    <a:pt x="388" y="409"/>
                    <a:pt x="388" y="399"/>
                    <a:pt x="388" y="388"/>
                  </a:cubicBezTo>
                  <a:lnTo>
                    <a:pt x="388" y="315"/>
                  </a:lnTo>
                  <a:cubicBezTo>
                    <a:pt x="367" y="304"/>
                    <a:pt x="346" y="294"/>
                    <a:pt x="315" y="294"/>
                  </a:cubicBezTo>
                  <a:cubicBezTo>
                    <a:pt x="294" y="283"/>
                    <a:pt x="262" y="283"/>
                    <a:pt x="241" y="283"/>
                  </a:cubicBezTo>
                  <a:cubicBezTo>
                    <a:pt x="189" y="283"/>
                    <a:pt x="147" y="294"/>
                    <a:pt x="115" y="315"/>
                  </a:cubicBezTo>
                  <a:cubicBezTo>
                    <a:pt x="84" y="336"/>
                    <a:pt x="63" y="357"/>
                    <a:pt x="63" y="399"/>
                  </a:cubicBezTo>
                  <a:cubicBezTo>
                    <a:pt x="63" y="420"/>
                    <a:pt x="74" y="441"/>
                    <a:pt x="84" y="451"/>
                  </a:cubicBezTo>
                  <a:cubicBezTo>
                    <a:pt x="94" y="472"/>
                    <a:pt x="105" y="482"/>
                    <a:pt x="126" y="493"/>
                  </a:cubicBezTo>
                  <a:cubicBezTo>
                    <a:pt x="147" y="514"/>
                    <a:pt x="178" y="514"/>
                    <a:pt x="199" y="514"/>
                  </a:cubicBezTo>
                  <a:cubicBezTo>
                    <a:pt x="241" y="514"/>
                    <a:pt x="273" y="503"/>
                    <a:pt x="294" y="493"/>
                  </a:cubicBezTo>
                  <a:cubicBezTo>
                    <a:pt x="325" y="482"/>
                    <a:pt x="357" y="461"/>
                    <a:pt x="367" y="441"/>
                  </a:cubicBezTo>
                  <a:close/>
                  <a:moveTo>
                    <a:pt x="0" y="399"/>
                  </a:moveTo>
                  <a:cubicBezTo>
                    <a:pt x="0" y="367"/>
                    <a:pt x="11" y="336"/>
                    <a:pt x="32" y="315"/>
                  </a:cubicBezTo>
                  <a:cubicBezTo>
                    <a:pt x="53" y="283"/>
                    <a:pt x="74" y="273"/>
                    <a:pt x="115" y="252"/>
                  </a:cubicBezTo>
                  <a:cubicBezTo>
                    <a:pt x="147" y="241"/>
                    <a:pt x="189" y="231"/>
                    <a:pt x="231" y="231"/>
                  </a:cubicBezTo>
                  <a:cubicBezTo>
                    <a:pt x="262" y="231"/>
                    <a:pt x="283" y="241"/>
                    <a:pt x="315" y="241"/>
                  </a:cubicBezTo>
                  <a:cubicBezTo>
                    <a:pt x="346" y="241"/>
                    <a:pt x="367" y="252"/>
                    <a:pt x="388" y="262"/>
                  </a:cubicBezTo>
                  <a:lnTo>
                    <a:pt x="388" y="210"/>
                  </a:lnTo>
                  <a:cubicBezTo>
                    <a:pt x="388" y="168"/>
                    <a:pt x="378" y="126"/>
                    <a:pt x="346" y="105"/>
                  </a:cubicBezTo>
                  <a:cubicBezTo>
                    <a:pt x="325" y="74"/>
                    <a:pt x="283" y="63"/>
                    <a:pt x="241" y="63"/>
                  </a:cubicBezTo>
                  <a:cubicBezTo>
                    <a:pt x="210" y="63"/>
                    <a:pt x="178" y="63"/>
                    <a:pt x="147" y="74"/>
                  </a:cubicBezTo>
                  <a:cubicBezTo>
                    <a:pt x="126" y="95"/>
                    <a:pt x="94" y="105"/>
                    <a:pt x="63" y="126"/>
                  </a:cubicBezTo>
                  <a:lnTo>
                    <a:pt x="32" y="74"/>
                  </a:lnTo>
                  <a:cubicBezTo>
                    <a:pt x="74" y="53"/>
                    <a:pt x="105" y="32"/>
                    <a:pt x="136" y="21"/>
                  </a:cubicBezTo>
                  <a:cubicBezTo>
                    <a:pt x="168" y="11"/>
                    <a:pt x="210" y="0"/>
                    <a:pt x="241" y="0"/>
                  </a:cubicBezTo>
                  <a:cubicBezTo>
                    <a:pt x="315" y="0"/>
                    <a:pt x="367" y="21"/>
                    <a:pt x="409" y="63"/>
                  </a:cubicBezTo>
                  <a:cubicBezTo>
                    <a:pt x="440" y="95"/>
                    <a:pt x="461" y="147"/>
                    <a:pt x="461" y="220"/>
                  </a:cubicBezTo>
                  <a:lnTo>
                    <a:pt x="461" y="472"/>
                  </a:lnTo>
                  <a:cubicBezTo>
                    <a:pt x="461" y="482"/>
                    <a:pt x="461" y="493"/>
                    <a:pt x="472" y="493"/>
                  </a:cubicBezTo>
                  <a:cubicBezTo>
                    <a:pt x="472" y="503"/>
                    <a:pt x="482" y="503"/>
                    <a:pt x="493" y="503"/>
                  </a:cubicBezTo>
                  <a:lnTo>
                    <a:pt x="493" y="556"/>
                  </a:lnTo>
                  <a:cubicBezTo>
                    <a:pt x="482" y="556"/>
                    <a:pt x="472" y="556"/>
                    <a:pt x="472" y="566"/>
                  </a:cubicBezTo>
                  <a:cubicBezTo>
                    <a:pt x="461" y="566"/>
                    <a:pt x="461" y="566"/>
                    <a:pt x="461" y="566"/>
                  </a:cubicBezTo>
                  <a:cubicBezTo>
                    <a:pt x="440" y="556"/>
                    <a:pt x="430" y="556"/>
                    <a:pt x="419" y="545"/>
                  </a:cubicBezTo>
                  <a:cubicBezTo>
                    <a:pt x="409" y="535"/>
                    <a:pt x="398" y="524"/>
                    <a:pt x="398" y="514"/>
                  </a:cubicBezTo>
                  <a:lnTo>
                    <a:pt x="398" y="472"/>
                  </a:lnTo>
                  <a:cubicBezTo>
                    <a:pt x="378" y="503"/>
                    <a:pt x="346" y="524"/>
                    <a:pt x="304" y="545"/>
                  </a:cubicBezTo>
                  <a:cubicBezTo>
                    <a:pt x="262" y="566"/>
                    <a:pt x="231" y="566"/>
                    <a:pt x="189" y="566"/>
                  </a:cubicBezTo>
                  <a:cubicBezTo>
                    <a:pt x="147" y="566"/>
                    <a:pt x="115" y="566"/>
                    <a:pt x="84" y="545"/>
                  </a:cubicBezTo>
                  <a:cubicBezTo>
                    <a:pt x="63" y="535"/>
                    <a:pt x="42" y="514"/>
                    <a:pt x="21" y="482"/>
                  </a:cubicBezTo>
                  <a:cubicBezTo>
                    <a:pt x="11" y="461"/>
                    <a:pt x="0" y="430"/>
                    <a:pt x="0" y="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4440375" y="2049775"/>
              <a:ext cx="7875" cy="18625"/>
            </a:xfrm>
            <a:custGeom>
              <a:avLst/>
              <a:gdLst/>
              <a:ahLst/>
              <a:cxnLst/>
              <a:rect l="l" t="t" r="r" b="b"/>
              <a:pathLst>
                <a:path w="315" h="745" extrusionOk="0">
                  <a:moveTo>
                    <a:pt x="315" y="713"/>
                  </a:moveTo>
                  <a:cubicBezTo>
                    <a:pt x="304" y="713"/>
                    <a:pt x="304" y="723"/>
                    <a:pt x="283" y="723"/>
                  </a:cubicBezTo>
                  <a:cubicBezTo>
                    <a:pt x="273" y="734"/>
                    <a:pt x="262" y="734"/>
                    <a:pt x="241" y="744"/>
                  </a:cubicBezTo>
                  <a:cubicBezTo>
                    <a:pt x="231" y="744"/>
                    <a:pt x="210" y="744"/>
                    <a:pt x="189" y="744"/>
                  </a:cubicBezTo>
                  <a:cubicBezTo>
                    <a:pt x="168" y="744"/>
                    <a:pt x="147" y="744"/>
                    <a:pt x="136" y="734"/>
                  </a:cubicBezTo>
                  <a:cubicBezTo>
                    <a:pt x="116" y="723"/>
                    <a:pt x="95" y="713"/>
                    <a:pt x="84" y="702"/>
                  </a:cubicBezTo>
                  <a:cubicBezTo>
                    <a:pt x="74" y="681"/>
                    <a:pt x="74" y="660"/>
                    <a:pt x="74" y="639"/>
                  </a:cubicBezTo>
                  <a:lnTo>
                    <a:pt x="74" y="241"/>
                  </a:lnTo>
                  <a:lnTo>
                    <a:pt x="0" y="241"/>
                  </a:lnTo>
                  <a:lnTo>
                    <a:pt x="0" y="189"/>
                  </a:lnTo>
                  <a:lnTo>
                    <a:pt x="74" y="189"/>
                  </a:lnTo>
                  <a:lnTo>
                    <a:pt x="74" y="0"/>
                  </a:lnTo>
                  <a:lnTo>
                    <a:pt x="147" y="0"/>
                  </a:lnTo>
                  <a:lnTo>
                    <a:pt x="147" y="189"/>
                  </a:lnTo>
                  <a:lnTo>
                    <a:pt x="273" y="189"/>
                  </a:lnTo>
                  <a:lnTo>
                    <a:pt x="273" y="241"/>
                  </a:lnTo>
                  <a:lnTo>
                    <a:pt x="147" y="241"/>
                  </a:lnTo>
                  <a:lnTo>
                    <a:pt x="147" y="619"/>
                  </a:lnTo>
                  <a:cubicBezTo>
                    <a:pt x="147" y="639"/>
                    <a:pt x="157" y="660"/>
                    <a:pt x="168" y="671"/>
                  </a:cubicBezTo>
                  <a:cubicBezTo>
                    <a:pt x="178" y="671"/>
                    <a:pt x="199" y="681"/>
                    <a:pt x="210" y="681"/>
                  </a:cubicBezTo>
                  <a:cubicBezTo>
                    <a:pt x="231" y="681"/>
                    <a:pt x="252" y="681"/>
                    <a:pt x="262" y="671"/>
                  </a:cubicBezTo>
                  <a:cubicBezTo>
                    <a:pt x="283" y="660"/>
                    <a:pt x="294" y="660"/>
                    <a:pt x="294" y="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4410500" y="2083575"/>
              <a:ext cx="9450" cy="15225"/>
            </a:xfrm>
            <a:custGeom>
              <a:avLst/>
              <a:gdLst/>
              <a:ahLst/>
              <a:cxnLst/>
              <a:rect l="l" t="t" r="r" b="b"/>
              <a:pathLst>
                <a:path w="378" h="609" extrusionOk="0">
                  <a:moveTo>
                    <a:pt x="378" y="545"/>
                  </a:moveTo>
                  <a:lnTo>
                    <a:pt x="378" y="608"/>
                  </a:lnTo>
                  <a:lnTo>
                    <a:pt x="21" y="608"/>
                  </a:lnTo>
                  <a:lnTo>
                    <a:pt x="21" y="545"/>
                  </a:lnTo>
                  <a:lnTo>
                    <a:pt x="168" y="545"/>
                  </a:lnTo>
                  <a:lnTo>
                    <a:pt x="168" y="95"/>
                  </a:lnTo>
                  <a:cubicBezTo>
                    <a:pt x="168" y="95"/>
                    <a:pt x="157" y="105"/>
                    <a:pt x="147" y="116"/>
                  </a:cubicBezTo>
                  <a:cubicBezTo>
                    <a:pt x="126" y="126"/>
                    <a:pt x="116" y="137"/>
                    <a:pt x="95" y="147"/>
                  </a:cubicBezTo>
                  <a:cubicBezTo>
                    <a:pt x="84" y="158"/>
                    <a:pt x="63" y="158"/>
                    <a:pt x="42" y="168"/>
                  </a:cubicBezTo>
                  <a:cubicBezTo>
                    <a:pt x="32" y="168"/>
                    <a:pt x="11" y="178"/>
                    <a:pt x="0" y="178"/>
                  </a:cubicBezTo>
                  <a:lnTo>
                    <a:pt x="0" y="105"/>
                  </a:lnTo>
                  <a:cubicBezTo>
                    <a:pt x="11" y="105"/>
                    <a:pt x="32" y="105"/>
                    <a:pt x="53" y="95"/>
                  </a:cubicBezTo>
                  <a:cubicBezTo>
                    <a:pt x="74" y="84"/>
                    <a:pt x="95" y="74"/>
                    <a:pt x="105" y="63"/>
                  </a:cubicBezTo>
                  <a:cubicBezTo>
                    <a:pt x="126" y="42"/>
                    <a:pt x="136" y="32"/>
                    <a:pt x="147" y="21"/>
                  </a:cubicBezTo>
                  <a:cubicBezTo>
                    <a:pt x="168" y="11"/>
                    <a:pt x="168" y="11"/>
                    <a:pt x="168" y="0"/>
                  </a:cubicBezTo>
                  <a:lnTo>
                    <a:pt x="241" y="0"/>
                  </a:lnTo>
                  <a:lnTo>
                    <a:pt x="241" y="5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4421750" y="2083300"/>
              <a:ext cx="11300" cy="15500"/>
            </a:xfrm>
            <a:custGeom>
              <a:avLst/>
              <a:gdLst/>
              <a:ahLst/>
              <a:cxnLst/>
              <a:rect l="l" t="t" r="r" b="b"/>
              <a:pathLst>
                <a:path w="452" h="620" extrusionOk="0">
                  <a:moveTo>
                    <a:pt x="1" y="619"/>
                  </a:moveTo>
                  <a:cubicBezTo>
                    <a:pt x="1" y="598"/>
                    <a:pt x="1" y="567"/>
                    <a:pt x="11" y="546"/>
                  </a:cubicBezTo>
                  <a:cubicBezTo>
                    <a:pt x="11" y="525"/>
                    <a:pt x="22" y="493"/>
                    <a:pt x="32" y="473"/>
                  </a:cubicBezTo>
                  <a:cubicBezTo>
                    <a:pt x="43" y="452"/>
                    <a:pt x="64" y="420"/>
                    <a:pt x="85" y="399"/>
                  </a:cubicBezTo>
                  <a:cubicBezTo>
                    <a:pt x="106" y="378"/>
                    <a:pt x="137" y="357"/>
                    <a:pt x="179" y="336"/>
                  </a:cubicBezTo>
                  <a:cubicBezTo>
                    <a:pt x="200" y="326"/>
                    <a:pt x="221" y="315"/>
                    <a:pt x="242" y="305"/>
                  </a:cubicBezTo>
                  <a:cubicBezTo>
                    <a:pt x="263" y="294"/>
                    <a:pt x="284" y="284"/>
                    <a:pt x="305" y="273"/>
                  </a:cubicBezTo>
                  <a:cubicBezTo>
                    <a:pt x="315" y="263"/>
                    <a:pt x="336" y="242"/>
                    <a:pt x="347" y="231"/>
                  </a:cubicBezTo>
                  <a:cubicBezTo>
                    <a:pt x="357" y="210"/>
                    <a:pt x="368" y="200"/>
                    <a:pt x="368" y="169"/>
                  </a:cubicBezTo>
                  <a:cubicBezTo>
                    <a:pt x="368" y="158"/>
                    <a:pt x="357" y="137"/>
                    <a:pt x="347" y="116"/>
                  </a:cubicBezTo>
                  <a:cubicBezTo>
                    <a:pt x="336" y="106"/>
                    <a:pt x="326" y="85"/>
                    <a:pt x="305" y="74"/>
                  </a:cubicBezTo>
                  <a:cubicBezTo>
                    <a:pt x="284" y="64"/>
                    <a:pt x="253" y="64"/>
                    <a:pt x="221" y="64"/>
                  </a:cubicBezTo>
                  <a:cubicBezTo>
                    <a:pt x="200" y="64"/>
                    <a:pt x="179" y="64"/>
                    <a:pt x="169" y="74"/>
                  </a:cubicBezTo>
                  <a:cubicBezTo>
                    <a:pt x="148" y="74"/>
                    <a:pt x="127" y="85"/>
                    <a:pt x="116" y="95"/>
                  </a:cubicBezTo>
                  <a:cubicBezTo>
                    <a:pt x="106" y="106"/>
                    <a:pt x="85" y="116"/>
                    <a:pt x="74" y="127"/>
                  </a:cubicBezTo>
                  <a:cubicBezTo>
                    <a:pt x="74" y="137"/>
                    <a:pt x="64" y="137"/>
                    <a:pt x="53" y="148"/>
                  </a:cubicBezTo>
                  <a:lnTo>
                    <a:pt x="11" y="95"/>
                  </a:lnTo>
                  <a:cubicBezTo>
                    <a:pt x="11" y="95"/>
                    <a:pt x="22" y="85"/>
                    <a:pt x="32" y="74"/>
                  </a:cubicBezTo>
                  <a:cubicBezTo>
                    <a:pt x="43" y="64"/>
                    <a:pt x="64" y="53"/>
                    <a:pt x="85" y="43"/>
                  </a:cubicBezTo>
                  <a:cubicBezTo>
                    <a:pt x="95" y="32"/>
                    <a:pt x="127" y="22"/>
                    <a:pt x="148" y="11"/>
                  </a:cubicBezTo>
                  <a:cubicBezTo>
                    <a:pt x="179" y="1"/>
                    <a:pt x="200" y="1"/>
                    <a:pt x="242" y="1"/>
                  </a:cubicBezTo>
                  <a:cubicBezTo>
                    <a:pt x="284" y="1"/>
                    <a:pt x="315" y="1"/>
                    <a:pt x="347" y="22"/>
                  </a:cubicBezTo>
                  <a:cubicBezTo>
                    <a:pt x="378" y="32"/>
                    <a:pt x="399" y="53"/>
                    <a:pt x="420" y="85"/>
                  </a:cubicBezTo>
                  <a:cubicBezTo>
                    <a:pt x="431" y="106"/>
                    <a:pt x="441" y="137"/>
                    <a:pt x="441" y="169"/>
                  </a:cubicBezTo>
                  <a:cubicBezTo>
                    <a:pt x="441" y="189"/>
                    <a:pt x="441" y="221"/>
                    <a:pt x="420" y="242"/>
                  </a:cubicBezTo>
                  <a:cubicBezTo>
                    <a:pt x="410" y="263"/>
                    <a:pt x="399" y="284"/>
                    <a:pt x="378" y="294"/>
                  </a:cubicBezTo>
                  <a:cubicBezTo>
                    <a:pt x="357" y="315"/>
                    <a:pt x="336" y="326"/>
                    <a:pt x="315" y="336"/>
                  </a:cubicBezTo>
                  <a:cubicBezTo>
                    <a:pt x="294" y="347"/>
                    <a:pt x="273" y="357"/>
                    <a:pt x="263" y="368"/>
                  </a:cubicBezTo>
                  <a:cubicBezTo>
                    <a:pt x="221" y="378"/>
                    <a:pt x="200" y="399"/>
                    <a:pt x="179" y="410"/>
                  </a:cubicBezTo>
                  <a:cubicBezTo>
                    <a:pt x="158" y="431"/>
                    <a:pt x="137" y="441"/>
                    <a:pt x="127" y="462"/>
                  </a:cubicBezTo>
                  <a:cubicBezTo>
                    <a:pt x="106" y="473"/>
                    <a:pt x="95" y="493"/>
                    <a:pt x="95" y="504"/>
                  </a:cubicBezTo>
                  <a:cubicBezTo>
                    <a:pt x="85" y="525"/>
                    <a:pt x="74" y="535"/>
                    <a:pt x="74" y="556"/>
                  </a:cubicBezTo>
                  <a:lnTo>
                    <a:pt x="452" y="556"/>
                  </a:lnTo>
                  <a:lnTo>
                    <a:pt x="452" y="6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4435125" y="2079900"/>
              <a:ext cx="14450" cy="18900"/>
            </a:xfrm>
            <a:custGeom>
              <a:avLst/>
              <a:gdLst/>
              <a:ahLst/>
              <a:cxnLst/>
              <a:rect l="l" t="t" r="r" b="b"/>
              <a:pathLst>
                <a:path w="578" h="756" extrusionOk="0">
                  <a:moveTo>
                    <a:pt x="577" y="1"/>
                  </a:moveTo>
                  <a:lnTo>
                    <a:pt x="84" y="755"/>
                  </a:lnTo>
                  <a:lnTo>
                    <a:pt x="1" y="7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4451100" y="2083575"/>
              <a:ext cx="13150" cy="18625"/>
            </a:xfrm>
            <a:custGeom>
              <a:avLst/>
              <a:gdLst/>
              <a:ahLst/>
              <a:cxnLst/>
              <a:rect l="l" t="t" r="r" b="b"/>
              <a:pathLst>
                <a:path w="526" h="745" extrusionOk="0">
                  <a:moveTo>
                    <a:pt x="410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48" y="745"/>
                  </a:lnTo>
                  <a:lnTo>
                    <a:pt x="64" y="7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3979150" y="1715650"/>
              <a:ext cx="41950" cy="287750"/>
            </a:xfrm>
            <a:custGeom>
              <a:avLst/>
              <a:gdLst/>
              <a:ahLst/>
              <a:cxnLst/>
              <a:rect l="l" t="t" r="r" b="b"/>
              <a:pathLst>
                <a:path w="1678" h="11510" extrusionOk="0">
                  <a:moveTo>
                    <a:pt x="1677" y="839"/>
                  </a:moveTo>
                  <a:lnTo>
                    <a:pt x="1677" y="10671"/>
                  </a:lnTo>
                  <a:cubicBezTo>
                    <a:pt x="1677" y="11132"/>
                    <a:pt x="1300" y="11510"/>
                    <a:pt x="839" y="11510"/>
                  </a:cubicBezTo>
                  <a:lnTo>
                    <a:pt x="839" y="11510"/>
                  </a:lnTo>
                  <a:cubicBezTo>
                    <a:pt x="378" y="11510"/>
                    <a:pt x="0" y="11132"/>
                    <a:pt x="0" y="10671"/>
                  </a:cubicBezTo>
                  <a:lnTo>
                    <a:pt x="0" y="839"/>
                  </a:lnTo>
                  <a:cubicBezTo>
                    <a:pt x="0" y="377"/>
                    <a:pt x="378" y="0"/>
                    <a:pt x="839" y="0"/>
                  </a:cubicBezTo>
                  <a:lnTo>
                    <a:pt x="839" y="0"/>
                  </a:lnTo>
                  <a:cubicBezTo>
                    <a:pt x="1300" y="0"/>
                    <a:pt x="1677" y="377"/>
                    <a:pt x="1677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3979150" y="1885450"/>
              <a:ext cx="41950" cy="117950"/>
            </a:xfrm>
            <a:custGeom>
              <a:avLst/>
              <a:gdLst/>
              <a:ahLst/>
              <a:cxnLst/>
              <a:rect l="l" t="t" r="r" b="b"/>
              <a:pathLst>
                <a:path w="1678" h="4718" extrusionOk="0">
                  <a:moveTo>
                    <a:pt x="1677" y="839"/>
                  </a:moveTo>
                  <a:lnTo>
                    <a:pt x="1677" y="3879"/>
                  </a:lnTo>
                  <a:cubicBezTo>
                    <a:pt x="1677" y="4340"/>
                    <a:pt x="1300" y="4718"/>
                    <a:pt x="839" y="4718"/>
                  </a:cubicBezTo>
                  <a:cubicBezTo>
                    <a:pt x="378" y="4718"/>
                    <a:pt x="0" y="4340"/>
                    <a:pt x="0" y="3879"/>
                  </a:cubicBezTo>
                  <a:lnTo>
                    <a:pt x="0" y="839"/>
                  </a:lnTo>
                  <a:cubicBezTo>
                    <a:pt x="0" y="378"/>
                    <a:pt x="378" y="1"/>
                    <a:pt x="839" y="1"/>
                  </a:cubicBezTo>
                  <a:cubicBezTo>
                    <a:pt x="1300" y="1"/>
                    <a:pt x="1677" y="378"/>
                    <a:pt x="1677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4066400" y="1715650"/>
              <a:ext cx="41975" cy="287750"/>
            </a:xfrm>
            <a:custGeom>
              <a:avLst/>
              <a:gdLst/>
              <a:ahLst/>
              <a:cxnLst/>
              <a:rect l="l" t="t" r="r" b="b"/>
              <a:pathLst>
                <a:path w="1679" h="11510" extrusionOk="0">
                  <a:moveTo>
                    <a:pt x="1678" y="839"/>
                  </a:moveTo>
                  <a:lnTo>
                    <a:pt x="1678" y="10671"/>
                  </a:lnTo>
                  <a:cubicBezTo>
                    <a:pt x="1678" y="11132"/>
                    <a:pt x="1311" y="11510"/>
                    <a:pt x="839" y="11510"/>
                  </a:cubicBezTo>
                  <a:cubicBezTo>
                    <a:pt x="378" y="11510"/>
                    <a:pt x="1" y="11132"/>
                    <a:pt x="1" y="10671"/>
                  </a:cubicBezTo>
                  <a:lnTo>
                    <a:pt x="1" y="839"/>
                  </a:lnTo>
                  <a:cubicBezTo>
                    <a:pt x="1" y="377"/>
                    <a:pt x="378" y="0"/>
                    <a:pt x="839" y="0"/>
                  </a:cubicBezTo>
                  <a:cubicBezTo>
                    <a:pt x="1311" y="0"/>
                    <a:pt x="1678" y="377"/>
                    <a:pt x="1678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4066400" y="1918200"/>
              <a:ext cx="41975" cy="85200"/>
            </a:xfrm>
            <a:custGeom>
              <a:avLst/>
              <a:gdLst/>
              <a:ahLst/>
              <a:cxnLst/>
              <a:rect l="l" t="t" r="r" b="b"/>
              <a:pathLst>
                <a:path w="1679" h="3408" extrusionOk="0">
                  <a:moveTo>
                    <a:pt x="1678" y="840"/>
                  </a:moveTo>
                  <a:lnTo>
                    <a:pt x="1678" y="2569"/>
                  </a:lnTo>
                  <a:cubicBezTo>
                    <a:pt x="1678" y="3030"/>
                    <a:pt x="1311" y="3408"/>
                    <a:pt x="839" y="3408"/>
                  </a:cubicBezTo>
                  <a:cubicBezTo>
                    <a:pt x="378" y="3408"/>
                    <a:pt x="1" y="3030"/>
                    <a:pt x="1" y="2569"/>
                  </a:cubicBezTo>
                  <a:lnTo>
                    <a:pt x="1" y="840"/>
                  </a:lnTo>
                  <a:cubicBezTo>
                    <a:pt x="1" y="378"/>
                    <a:pt x="378" y="1"/>
                    <a:pt x="839" y="1"/>
                  </a:cubicBezTo>
                  <a:cubicBezTo>
                    <a:pt x="1311" y="1"/>
                    <a:pt x="1678" y="378"/>
                    <a:pt x="1678" y="8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4153925" y="1715650"/>
              <a:ext cx="41975" cy="287750"/>
            </a:xfrm>
            <a:custGeom>
              <a:avLst/>
              <a:gdLst/>
              <a:ahLst/>
              <a:cxnLst/>
              <a:rect l="l" t="t" r="r" b="b"/>
              <a:pathLst>
                <a:path w="1679" h="11510" extrusionOk="0">
                  <a:moveTo>
                    <a:pt x="1678" y="839"/>
                  </a:moveTo>
                  <a:lnTo>
                    <a:pt x="1678" y="10671"/>
                  </a:lnTo>
                  <a:cubicBezTo>
                    <a:pt x="1678" y="11132"/>
                    <a:pt x="1301" y="11510"/>
                    <a:pt x="840" y="11510"/>
                  </a:cubicBezTo>
                  <a:cubicBezTo>
                    <a:pt x="378" y="11510"/>
                    <a:pt x="1" y="11132"/>
                    <a:pt x="1" y="10671"/>
                  </a:cubicBezTo>
                  <a:lnTo>
                    <a:pt x="1" y="839"/>
                  </a:lnTo>
                  <a:cubicBezTo>
                    <a:pt x="1" y="377"/>
                    <a:pt x="378" y="0"/>
                    <a:pt x="840" y="0"/>
                  </a:cubicBezTo>
                  <a:cubicBezTo>
                    <a:pt x="1301" y="0"/>
                    <a:pt x="1678" y="377"/>
                    <a:pt x="1678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4153925" y="1882050"/>
              <a:ext cx="41975" cy="121350"/>
            </a:xfrm>
            <a:custGeom>
              <a:avLst/>
              <a:gdLst/>
              <a:ahLst/>
              <a:cxnLst/>
              <a:rect l="l" t="t" r="r" b="b"/>
              <a:pathLst>
                <a:path w="1679" h="4854" extrusionOk="0">
                  <a:moveTo>
                    <a:pt x="1678" y="839"/>
                  </a:moveTo>
                  <a:lnTo>
                    <a:pt x="1678" y="4015"/>
                  </a:lnTo>
                  <a:cubicBezTo>
                    <a:pt x="1678" y="4476"/>
                    <a:pt x="1301" y="4854"/>
                    <a:pt x="840" y="4854"/>
                  </a:cubicBezTo>
                  <a:cubicBezTo>
                    <a:pt x="378" y="4854"/>
                    <a:pt x="1" y="4476"/>
                    <a:pt x="1" y="4015"/>
                  </a:cubicBezTo>
                  <a:lnTo>
                    <a:pt x="1" y="839"/>
                  </a:lnTo>
                  <a:cubicBezTo>
                    <a:pt x="1" y="378"/>
                    <a:pt x="378" y="0"/>
                    <a:pt x="840" y="0"/>
                  </a:cubicBezTo>
                  <a:cubicBezTo>
                    <a:pt x="1301" y="0"/>
                    <a:pt x="1678" y="378"/>
                    <a:pt x="1678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241200" y="1715650"/>
              <a:ext cx="41950" cy="287750"/>
            </a:xfrm>
            <a:custGeom>
              <a:avLst/>
              <a:gdLst/>
              <a:ahLst/>
              <a:cxnLst/>
              <a:rect l="l" t="t" r="r" b="b"/>
              <a:pathLst>
                <a:path w="1678" h="11510" extrusionOk="0">
                  <a:moveTo>
                    <a:pt x="1678" y="839"/>
                  </a:moveTo>
                  <a:lnTo>
                    <a:pt x="1678" y="10671"/>
                  </a:lnTo>
                  <a:cubicBezTo>
                    <a:pt x="1678" y="11132"/>
                    <a:pt x="1300" y="11510"/>
                    <a:pt x="839" y="11510"/>
                  </a:cubicBezTo>
                  <a:cubicBezTo>
                    <a:pt x="378" y="11510"/>
                    <a:pt x="1" y="11132"/>
                    <a:pt x="1" y="10671"/>
                  </a:cubicBezTo>
                  <a:lnTo>
                    <a:pt x="1" y="839"/>
                  </a:lnTo>
                  <a:cubicBezTo>
                    <a:pt x="1" y="377"/>
                    <a:pt x="378" y="0"/>
                    <a:pt x="839" y="0"/>
                  </a:cubicBezTo>
                  <a:cubicBezTo>
                    <a:pt x="1300" y="0"/>
                    <a:pt x="1678" y="377"/>
                    <a:pt x="1678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4241200" y="1950700"/>
              <a:ext cx="41950" cy="52700"/>
            </a:xfrm>
            <a:custGeom>
              <a:avLst/>
              <a:gdLst/>
              <a:ahLst/>
              <a:cxnLst/>
              <a:rect l="l" t="t" r="r" b="b"/>
              <a:pathLst>
                <a:path w="1678" h="2108" extrusionOk="0">
                  <a:moveTo>
                    <a:pt x="1678" y="839"/>
                  </a:moveTo>
                  <a:lnTo>
                    <a:pt x="1678" y="1269"/>
                  </a:lnTo>
                  <a:cubicBezTo>
                    <a:pt x="1678" y="1730"/>
                    <a:pt x="1300" y="2108"/>
                    <a:pt x="839" y="2108"/>
                  </a:cubicBezTo>
                  <a:cubicBezTo>
                    <a:pt x="378" y="2108"/>
                    <a:pt x="1" y="1730"/>
                    <a:pt x="1" y="1269"/>
                  </a:cubicBezTo>
                  <a:lnTo>
                    <a:pt x="1" y="839"/>
                  </a:lnTo>
                  <a:cubicBezTo>
                    <a:pt x="1" y="378"/>
                    <a:pt x="378" y="1"/>
                    <a:pt x="839" y="1"/>
                  </a:cubicBezTo>
                  <a:cubicBezTo>
                    <a:pt x="1300" y="1"/>
                    <a:pt x="1678" y="378"/>
                    <a:pt x="1678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4328475" y="1715650"/>
              <a:ext cx="41950" cy="287750"/>
            </a:xfrm>
            <a:custGeom>
              <a:avLst/>
              <a:gdLst/>
              <a:ahLst/>
              <a:cxnLst/>
              <a:rect l="l" t="t" r="r" b="b"/>
              <a:pathLst>
                <a:path w="1678" h="11510" extrusionOk="0">
                  <a:moveTo>
                    <a:pt x="1677" y="839"/>
                  </a:moveTo>
                  <a:lnTo>
                    <a:pt x="1677" y="10671"/>
                  </a:lnTo>
                  <a:cubicBezTo>
                    <a:pt x="1677" y="11132"/>
                    <a:pt x="1311" y="11510"/>
                    <a:pt x="839" y="11510"/>
                  </a:cubicBezTo>
                  <a:cubicBezTo>
                    <a:pt x="378" y="11510"/>
                    <a:pt x="0" y="11132"/>
                    <a:pt x="0" y="10671"/>
                  </a:cubicBezTo>
                  <a:lnTo>
                    <a:pt x="0" y="839"/>
                  </a:lnTo>
                  <a:cubicBezTo>
                    <a:pt x="0" y="377"/>
                    <a:pt x="378" y="0"/>
                    <a:pt x="839" y="0"/>
                  </a:cubicBezTo>
                  <a:cubicBezTo>
                    <a:pt x="1311" y="0"/>
                    <a:pt x="1677" y="377"/>
                    <a:pt x="1677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4328475" y="1950700"/>
              <a:ext cx="41950" cy="52700"/>
            </a:xfrm>
            <a:custGeom>
              <a:avLst/>
              <a:gdLst/>
              <a:ahLst/>
              <a:cxnLst/>
              <a:rect l="l" t="t" r="r" b="b"/>
              <a:pathLst>
                <a:path w="1678" h="2108" extrusionOk="0">
                  <a:moveTo>
                    <a:pt x="1677" y="839"/>
                  </a:moveTo>
                  <a:lnTo>
                    <a:pt x="1677" y="1269"/>
                  </a:lnTo>
                  <a:cubicBezTo>
                    <a:pt x="1677" y="1730"/>
                    <a:pt x="1311" y="2108"/>
                    <a:pt x="839" y="2108"/>
                  </a:cubicBezTo>
                  <a:cubicBezTo>
                    <a:pt x="378" y="2108"/>
                    <a:pt x="0" y="1730"/>
                    <a:pt x="0" y="1269"/>
                  </a:cubicBezTo>
                  <a:lnTo>
                    <a:pt x="0" y="839"/>
                  </a:lnTo>
                  <a:cubicBezTo>
                    <a:pt x="0" y="378"/>
                    <a:pt x="378" y="1"/>
                    <a:pt x="839" y="1"/>
                  </a:cubicBezTo>
                  <a:cubicBezTo>
                    <a:pt x="1311" y="1"/>
                    <a:pt x="1677" y="378"/>
                    <a:pt x="1677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416000" y="1715650"/>
              <a:ext cx="41950" cy="287750"/>
            </a:xfrm>
            <a:custGeom>
              <a:avLst/>
              <a:gdLst/>
              <a:ahLst/>
              <a:cxnLst/>
              <a:rect l="l" t="t" r="r" b="b"/>
              <a:pathLst>
                <a:path w="1678" h="11510" extrusionOk="0">
                  <a:moveTo>
                    <a:pt x="1678" y="839"/>
                  </a:moveTo>
                  <a:lnTo>
                    <a:pt x="1678" y="10671"/>
                  </a:lnTo>
                  <a:cubicBezTo>
                    <a:pt x="1678" y="11132"/>
                    <a:pt x="1300" y="11510"/>
                    <a:pt x="839" y="11510"/>
                  </a:cubicBezTo>
                  <a:cubicBezTo>
                    <a:pt x="367" y="11510"/>
                    <a:pt x="0" y="11132"/>
                    <a:pt x="0" y="10671"/>
                  </a:cubicBezTo>
                  <a:lnTo>
                    <a:pt x="0" y="839"/>
                  </a:lnTo>
                  <a:cubicBezTo>
                    <a:pt x="0" y="377"/>
                    <a:pt x="367" y="0"/>
                    <a:pt x="839" y="0"/>
                  </a:cubicBezTo>
                  <a:cubicBezTo>
                    <a:pt x="1300" y="0"/>
                    <a:pt x="1678" y="377"/>
                    <a:pt x="1678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4416000" y="1950175"/>
              <a:ext cx="41950" cy="52700"/>
            </a:xfrm>
            <a:custGeom>
              <a:avLst/>
              <a:gdLst/>
              <a:ahLst/>
              <a:cxnLst/>
              <a:rect l="l" t="t" r="r" b="b"/>
              <a:pathLst>
                <a:path w="1678" h="2108" extrusionOk="0">
                  <a:moveTo>
                    <a:pt x="1678" y="839"/>
                  </a:moveTo>
                  <a:lnTo>
                    <a:pt x="1678" y="1269"/>
                  </a:lnTo>
                  <a:cubicBezTo>
                    <a:pt x="1678" y="1730"/>
                    <a:pt x="1300" y="2108"/>
                    <a:pt x="839" y="2108"/>
                  </a:cubicBezTo>
                  <a:cubicBezTo>
                    <a:pt x="367" y="2108"/>
                    <a:pt x="0" y="1730"/>
                    <a:pt x="0" y="1269"/>
                  </a:cubicBezTo>
                  <a:lnTo>
                    <a:pt x="0" y="839"/>
                  </a:lnTo>
                  <a:cubicBezTo>
                    <a:pt x="0" y="378"/>
                    <a:pt x="367" y="1"/>
                    <a:pt x="839" y="1"/>
                  </a:cubicBezTo>
                  <a:cubicBezTo>
                    <a:pt x="1300" y="1"/>
                    <a:pt x="1678" y="378"/>
                    <a:pt x="1678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3891875" y="1715650"/>
              <a:ext cx="41950" cy="287750"/>
            </a:xfrm>
            <a:custGeom>
              <a:avLst/>
              <a:gdLst/>
              <a:ahLst/>
              <a:cxnLst/>
              <a:rect l="l" t="t" r="r" b="b"/>
              <a:pathLst>
                <a:path w="1678" h="11510" extrusionOk="0">
                  <a:moveTo>
                    <a:pt x="1678" y="839"/>
                  </a:moveTo>
                  <a:lnTo>
                    <a:pt x="1678" y="10671"/>
                  </a:lnTo>
                  <a:cubicBezTo>
                    <a:pt x="1678" y="11132"/>
                    <a:pt x="1300" y="11510"/>
                    <a:pt x="839" y="11510"/>
                  </a:cubicBezTo>
                  <a:cubicBezTo>
                    <a:pt x="378" y="11510"/>
                    <a:pt x="1" y="11132"/>
                    <a:pt x="1" y="10671"/>
                  </a:cubicBezTo>
                  <a:lnTo>
                    <a:pt x="1" y="839"/>
                  </a:lnTo>
                  <a:cubicBezTo>
                    <a:pt x="1" y="377"/>
                    <a:pt x="378" y="0"/>
                    <a:pt x="839" y="0"/>
                  </a:cubicBezTo>
                  <a:cubicBezTo>
                    <a:pt x="1300" y="0"/>
                    <a:pt x="1678" y="377"/>
                    <a:pt x="1678" y="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3891875" y="1802650"/>
              <a:ext cx="41950" cy="200750"/>
            </a:xfrm>
            <a:custGeom>
              <a:avLst/>
              <a:gdLst/>
              <a:ahLst/>
              <a:cxnLst/>
              <a:rect l="l" t="t" r="r" b="b"/>
              <a:pathLst>
                <a:path w="1678" h="8030" extrusionOk="0">
                  <a:moveTo>
                    <a:pt x="1678" y="839"/>
                  </a:moveTo>
                  <a:lnTo>
                    <a:pt x="1678" y="7191"/>
                  </a:lnTo>
                  <a:cubicBezTo>
                    <a:pt x="1678" y="7652"/>
                    <a:pt x="1300" y="8030"/>
                    <a:pt x="839" y="8030"/>
                  </a:cubicBezTo>
                  <a:cubicBezTo>
                    <a:pt x="378" y="8030"/>
                    <a:pt x="1" y="7652"/>
                    <a:pt x="1" y="7191"/>
                  </a:cubicBezTo>
                  <a:lnTo>
                    <a:pt x="1" y="839"/>
                  </a:lnTo>
                  <a:cubicBezTo>
                    <a:pt x="1" y="378"/>
                    <a:pt x="378" y="0"/>
                    <a:pt x="839" y="0"/>
                  </a:cubicBezTo>
                  <a:cubicBezTo>
                    <a:pt x="1300" y="0"/>
                    <a:pt x="1678" y="378"/>
                    <a:pt x="1678" y="8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0A347-5469-4999-B737-D79BABA3489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118" name="Picture 117" descr="Mobile device with apps">
            <a:extLst>
              <a:ext uri="{FF2B5EF4-FFF2-40B4-BE49-F238E27FC236}">
                <a16:creationId xmlns:a16="http://schemas.microsoft.com/office/drawing/2014/main" id="{11990E16-A931-4F69-ADD8-0F9A90C3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8" r="1923" b="-2"/>
          <a:stretch/>
        </p:blipFill>
        <p:spPr>
          <a:xfrm>
            <a:off x="5196278" y="748356"/>
            <a:ext cx="3360093" cy="3356018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Tech stack : Flutter</a:t>
            </a:r>
            <a:endParaRPr sz="3200"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08B495-89F1-4BDA-ABF6-4BFE3AFC44F5}"/>
              </a:ext>
            </a:extLst>
          </p:cNvPr>
          <p:cNvSpPr txBox="1"/>
          <p:nvPr/>
        </p:nvSpPr>
        <p:spPr>
          <a:xfrm>
            <a:off x="1049482" y="1371601"/>
            <a:ext cx="7263244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Cross-platform compatibility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Beautiful user interfaces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Swift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Robust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Supportive community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290945" y="332509"/>
            <a:ext cx="5039591" cy="685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User-centric Design</a:t>
            </a:r>
            <a:endParaRPr sz="3200"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08B495-89F1-4BDA-ABF6-4BFE3AFC44F5}"/>
              </a:ext>
            </a:extLst>
          </p:cNvPr>
          <p:cNvSpPr txBox="1"/>
          <p:nvPr/>
        </p:nvSpPr>
        <p:spPr>
          <a:xfrm>
            <a:off x="592283" y="1017726"/>
            <a:ext cx="8406244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Deep Commitment to Users: </a:t>
            </a:r>
            <a:r>
              <a:rPr lang="en-US" b="0" i="0" dirty="0">
                <a:effectLst/>
              </a:rPr>
              <a:t>Profound emphasis on prioritizing the needs of our users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Accessibility for All: </a:t>
            </a:r>
            <a:r>
              <a:rPr lang="en-US" b="0" i="0" dirty="0">
                <a:effectLst/>
              </a:rPr>
              <a:t>Regardless of the user’s technological background, the app is user-friendly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Seamless User Experience: </a:t>
            </a:r>
            <a:r>
              <a:rPr lang="en-US" b="0" i="0" dirty="0">
                <a:effectLst/>
              </a:rPr>
              <a:t>Users can easily move through the app, discovering a wide range of mindfulness exercises, participating in stress reduction techniques, and receiving daily affirmations without any friction.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 Digital Oasis: </a:t>
            </a:r>
            <a:r>
              <a:rPr lang="en-US" b="0" i="0" dirty="0">
                <a:effectLst/>
              </a:rPr>
              <a:t>It's designed to help users find solace and enhance their mental well-being.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General Requirements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4A1EF-A4AB-4BEA-94A9-E9D1C0243A2E}"/>
              </a:ext>
            </a:extLst>
          </p:cNvPr>
          <p:cNvSpPr txBox="1"/>
          <p:nvPr/>
        </p:nvSpPr>
        <p:spPr>
          <a:xfrm>
            <a:off x="1330036" y="3332270"/>
            <a:ext cx="605790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 inputs such as user preferences and stress levels, and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Outputs like tailored mindfulness exercises and daily affirmations.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6"/>
          <p:cNvSpPr/>
          <p:nvPr/>
        </p:nvSpPr>
        <p:spPr>
          <a:xfrm flipH="1">
            <a:off x="6454875" y="36326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36"/>
          <p:cNvSpPr/>
          <p:nvPr/>
        </p:nvSpPr>
        <p:spPr>
          <a:xfrm rot="-5400000" flipH="1">
            <a:off x="6615155" y="-1358749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6"/>
          <p:cNvSpPr/>
          <p:nvPr/>
        </p:nvSpPr>
        <p:spPr>
          <a:xfrm rot="10800000">
            <a:off x="253452" y="4118481"/>
            <a:ext cx="1097100" cy="1097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Picture 143" descr="A diagram of a flowchart&#10;&#10;Description automatically generated">
            <a:extLst>
              <a:ext uri="{FF2B5EF4-FFF2-40B4-BE49-F238E27FC236}">
                <a16:creationId xmlns:a16="http://schemas.microsoft.com/office/drawing/2014/main" id="{FAA9EE08-7C16-4E60-ADA1-3FC550A7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77796"/>
            <a:ext cx="7273437" cy="47361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A0580A-2352-410C-8F5A-5E07A12D9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700" y="4450424"/>
            <a:ext cx="6243300" cy="363561"/>
          </a:xfrm>
        </p:spPr>
        <p:txBody>
          <a:bodyPr/>
          <a:lstStyle/>
          <a:p>
            <a:r>
              <a:rPr lang="en-IN" sz="3200" dirty="0"/>
              <a:t>UML Diagram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245702A-361E-4FF5-9993-8127B12EF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2300" y="223934"/>
            <a:ext cx="3157199" cy="290416"/>
          </a:xfrm>
        </p:spPr>
        <p:txBody>
          <a:bodyPr/>
          <a:lstStyle/>
          <a:p>
            <a:r>
              <a:rPr lang="en-US" dirty="0"/>
              <a:t>Calm Corner</a:t>
            </a:r>
            <a:endParaRPr lang="en-IN" dirty="0"/>
          </a:p>
        </p:txBody>
      </p:sp>
      <p:sp>
        <p:nvSpPr>
          <p:cNvPr id="151" name="Subtitle 5">
            <a:extLst>
              <a:ext uri="{FF2B5EF4-FFF2-40B4-BE49-F238E27FC236}">
                <a16:creationId xmlns:a16="http://schemas.microsoft.com/office/drawing/2014/main" id="{D157B80C-BF02-45C5-BFDA-E52A25B3F626}"/>
              </a:ext>
            </a:extLst>
          </p:cNvPr>
          <p:cNvSpPr txBox="1">
            <a:spLocks/>
          </p:cNvSpPr>
          <p:nvPr/>
        </p:nvSpPr>
        <p:spPr>
          <a:xfrm>
            <a:off x="3986644" y="600075"/>
            <a:ext cx="2121600" cy="9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1BBA0-CC61-455D-9809-40ABFCB9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13" y="186246"/>
            <a:ext cx="1539373" cy="3657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59514" cy="576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– overview of the solution</a:t>
            </a:r>
          </a:p>
        </p:txBody>
      </p:sp>
      <p:graphicFrame>
        <p:nvGraphicFramePr>
          <p:cNvPr id="6" name="Google Shape;1321;p38">
            <a:extLst>
              <a:ext uri="{FF2B5EF4-FFF2-40B4-BE49-F238E27FC236}">
                <a16:creationId xmlns:a16="http://schemas.microsoft.com/office/drawing/2014/main" id="{C5B62E64-80AD-43BD-B3FE-81D1435FD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226599"/>
              </p:ext>
            </p:extLst>
          </p:nvPr>
        </p:nvGraphicFramePr>
        <p:xfrm>
          <a:off x="1028701" y="1579418"/>
          <a:ext cx="1392380" cy="2961409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32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9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oogle Shape;1321;p38">
            <a:extLst>
              <a:ext uri="{FF2B5EF4-FFF2-40B4-BE49-F238E27FC236}">
                <a16:creationId xmlns:a16="http://schemas.microsoft.com/office/drawing/2014/main" id="{C8A10642-1444-469B-8884-6F34E82B8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815965"/>
              </p:ext>
            </p:extLst>
          </p:nvPr>
        </p:nvGraphicFramePr>
        <p:xfrm>
          <a:off x="2784764" y="1579418"/>
          <a:ext cx="1267690" cy="2961407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27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8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F10E2E-FA1C-4238-9303-86628A85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98" y="1278019"/>
            <a:ext cx="1818997" cy="3564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78180-351B-47EA-B0E7-DCB52F0A6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36" y="1278019"/>
            <a:ext cx="1702419" cy="3564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8D144-D934-4B05-B5D3-4990E83CA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044" y="1278019"/>
            <a:ext cx="1736365" cy="3564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2D1DD-951C-4A30-B398-D330CF3DA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58" y="1278019"/>
            <a:ext cx="1643951" cy="3564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59514" cy="576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- User interface</a:t>
            </a:r>
          </a:p>
        </p:txBody>
      </p:sp>
      <p:graphicFrame>
        <p:nvGraphicFramePr>
          <p:cNvPr id="9" name="Google Shape;1321;p38">
            <a:extLst>
              <a:ext uri="{FF2B5EF4-FFF2-40B4-BE49-F238E27FC236}">
                <a16:creationId xmlns:a16="http://schemas.microsoft.com/office/drawing/2014/main" id="{15F9DB75-88D1-4002-B048-A54BCF1AF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073173"/>
              </p:ext>
            </p:extLst>
          </p:nvPr>
        </p:nvGraphicFramePr>
        <p:xfrm>
          <a:off x="5869172" y="1527464"/>
          <a:ext cx="1612289" cy="3013359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40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8284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Google Shape;1321;p38">
            <a:extLst>
              <a:ext uri="{FF2B5EF4-FFF2-40B4-BE49-F238E27FC236}">
                <a16:creationId xmlns:a16="http://schemas.microsoft.com/office/drawing/2014/main" id="{1F1465F8-E34B-44FC-9005-ACEA468CE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886528"/>
              </p:ext>
            </p:extLst>
          </p:nvPr>
        </p:nvGraphicFramePr>
        <p:xfrm>
          <a:off x="7689275" y="1527464"/>
          <a:ext cx="1392376" cy="3013360"/>
        </p:xfrm>
        <a:graphic>
          <a:graphicData uri="http://schemas.openxmlformats.org/drawingml/2006/table">
            <a:tbl>
              <a:tblPr>
                <a:noFill/>
                <a:tableStyleId>{3D50901C-266D-4070-A548-51754AD05117}</a:tableStyleId>
              </a:tblPr>
              <a:tblGrid>
                <a:gridCol w="305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82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0A3951-176C-4CAD-A1C1-21D66655EEE6}"/>
              </a:ext>
            </a:extLst>
          </p:cNvPr>
          <p:cNvSpPr txBox="1"/>
          <p:nvPr/>
        </p:nvSpPr>
        <p:spPr>
          <a:xfrm>
            <a:off x="820882" y="1319645"/>
            <a:ext cx="5444835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2044">
              <a:spcAft>
                <a:spcPts val="600"/>
              </a:spcAft>
            </a:pPr>
            <a:r>
              <a:rPr lang="en-US" sz="215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1: User opens the application</a:t>
            </a:r>
            <a:endParaRPr lang="en-US" sz="28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97F6AB-63A6-494F-B4AD-ACC09C91A05F}"/>
              </a:ext>
            </a:extLst>
          </p:cNvPr>
          <p:cNvSpPr txBox="1">
            <a:spLocks/>
          </p:cNvSpPr>
          <p:nvPr/>
        </p:nvSpPr>
        <p:spPr>
          <a:xfrm>
            <a:off x="820883" y="2042037"/>
            <a:ext cx="5237017" cy="24987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Home Screen Introduction with App logo and Exercise menu</a:t>
            </a:r>
          </a:p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Pop-Up Daily Affirmations to promote positive thinking</a:t>
            </a:r>
          </a:p>
          <a:p>
            <a:pPr marL="285750" indent="-285750" defTabSz="704088">
              <a:spcBef>
                <a:spcPts val="539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Explore daily mindfulness content or other stress reduction exercises by clicking on the respective buttons.</a:t>
            </a:r>
            <a:endParaRPr lang="en-US" sz="1500" dirty="0">
              <a:solidFill>
                <a:srgbClr val="37415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A56A-94DB-4C2A-9C90-64FA401C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5" y="1527464"/>
            <a:ext cx="1416155" cy="3013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CF24A-FAEE-4761-A90F-6B011DD8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874" y="1527464"/>
            <a:ext cx="1416155" cy="30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0729"/>
      </p:ext>
    </p:extLst>
  </p:cSld>
  <p:clrMapOvr>
    <a:masterClrMapping/>
  </p:clrMapOvr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572</Words>
  <Application>Microsoft Office PowerPoint</Application>
  <PresentationFormat>On-screen Show (16:9)</PresentationFormat>
  <Paragraphs>80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Montserrat</vt:lpstr>
      <vt:lpstr>Proxima Nova Semibold</vt:lpstr>
      <vt:lpstr>Bebas Neue</vt:lpstr>
      <vt:lpstr>Archivo</vt:lpstr>
      <vt:lpstr>Nunito Light</vt:lpstr>
      <vt:lpstr>Söhne</vt:lpstr>
      <vt:lpstr>Proxima Nova</vt:lpstr>
      <vt:lpstr>Arial</vt:lpstr>
      <vt:lpstr>Raleway</vt:lpstr>
      <vt:lpstr>Sleep Cycle App Pitch Deck by Slidesgo</vt:lpstr>
      <vt:lpstr>Slidesgo Final Pages</vt:lpstr>
      <vt:lpstr>CALM CORNER</vt:lpstr>
      <vt:lpstr>Topic Outline</vt:lpstr>
      <vt:lpstr>Problem statement</vt:lpstr>
      <vt:lpstr>Solution</vt:lpstr>
      <vt:lpstr>Tech stack : Flutter</vt:lpstr>
      <vt:lpstr>User-centric Design</vt:lpstr>
      <vt:lpstr>UML Diagram</vt:lpstr>
      <vt:lpstr>Design – overview of the solution</vt:lpstr>
      <vt:lpstr>Design - User interface</vt:lpstr>
      <vt:lpstr>Design - User interface</vt:lpstr>
      <vt:lpstr>Design - User interface</vt:lpstr>
      <vt:lpstr>Testing</vt:lpstr>
      <vt:lpstr>YouTube link to video presentation:</vt:lpstr>
      <vt:lpstr>Kanban board</vt:lpstr>
      <vt:lpstr>Code snippets- 1 transition/animations</vt:lpstr>
      <vt:lpstr>Code snippets- 2 transition/animations</vt:lpstr>
      <vt:lpstr>Code snippets- 3 transition/animations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 CORNER</dc:title>
  <dc:creator>saiprasad Komuroju</dc:creator>
  <cp:lastModifiedBy>saiprasad chary</cp:lastModifiedBy>
  <cp:revision>2</cp:revision>
  <dcterms:modified xsi:type="dcterms:W3CDTF">2024-10-29T00:39:40Z</dcterms:modified>
</cp:coreProperties>
</file>